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sldIdLst>
    <p:sldId id="265" r:id="rId2"/>
    <p:sldId id="271" r:id="rId3"/>
    <p:sldId id="273" r:id="rId4"/>
    <p:sldId id="274" r:id="rId5"/>
    <p:sldId id="272" r:id="rId6"/>
    <p:sldId id="261" r:id="rId7"/>
    <p:sldId id="262" r:id="rId8"/>
    <p:sldId id="263" r:id="rId9"/>
    <p:sldId id="268" r:id="rId10"/>
    <p:sldId id="270" r:id="rId11"/>
    <p:sldId id="264" r:id="rId12"/>
    <p:sldId id="267" r:id="rId13"/>
    <p:sldId id="275" r:id="rId14"/>
    <p:sldId id="27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9CD"/>
    <a:srgbClr val="212326"/>
    <a:srgbClr val="FFCC00"/>
    <a:srgbClr val="E2933C"/>
    <a:srgbClr val="8A8844"/>
    <a:srgbClr val="666633"/>
    <a:srgbClr val="9BC5B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96853" autoAdjust="0"/>
  </p:normalViewPr>
  <p:slideViewPr>
    <p:cSldViewPr snapToGrid="0">
      <p:cViewPr>
        <p:scale>
          <a:sx n="66" d="100"/>
          <a:sy n="66" d="100"/>
        </p:scale>
        <p:origin x="1176" y="13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EF06ED-E592-4ACF-AD08-5BD4D5DD9B66}" type="datetimeFigureOut">
              <a:rPr lang="en-GB" smtClean="0"/>
              <a:t>21/10/2020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35D03E-0FA1-4ACD-8F6C-A42EEE6FC67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59837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35D03E-0FA1-4ACD-8F6C-A42EEE6FC67A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23952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21/10/2020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1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21/10/2020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2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95557-68CB-4320-BB96-40A196C88953}" type="datetimeFigureOut">
              <a:rPr lang="en-GB" smtClean="0"/>
              <a:t>21/10/2020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60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4.png"/><Relationship Id="rId3" Type="http://schemas.openxmlformats.org/officeDocument/2006/relationships/hyperlink" Target="http://www.publicdomainpictures.net/view-image.php?image=102080&amp;picture=grade-1-listed-church" TargetMode="External"/><Relationship Id="rId7" Type="http://schemas.openxmlformats.org/officeDocument/2006/relationships/hyperlink" Target="https://www.goodfreephotos.com/vector-images/cartoon-rocketship-vector-clipart.png.php" TargetMode="External"/><Relationship Id="rId12" Type="http://schemas.openxmlformats.org/officeDocument/2006/relationships/hyperlink" Target="https://4vector.com/free-vector/microchip-clip-art-116504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2.wdp"/><Relationship Id="rId5" Type="http://schemas.openxmlformats.org/officeDocument/2006/relationships/hyperlink" Target="https://svgsilh.com/image/47880.html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hyperlink" Target="http://pngimg.com/download/22144" TargetMode="External"/><Relationship Id="rId14" Type="http://schemas.openxmlformats.org/officeDocument/2006/relationships/hyperlink" Target="http://www.clker.com/clipart-crypto-chip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55.jpeg"/><Relationship Id="rId7" Type="http://schemas.openxmlformats.org/officeDocument/2006/relationships/image" Target="../media/image5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11" Type="http://schemas.openxmlformats.org/officeDocument/2006/relationships/image" Target="../media/image10.png"/><Relationship Id="rId5" Type="http://schemas.openxmlformats.org/officeDocument/2006/relationships/image" Target="../media/image3.png"/><Relationship Id="rId10" Type="http://schemas.openxmlformats.org/officeDocument/2006/relationships/image" Target="../media/image9.png"/><Relationship Id="rId4" Type="http://schemas.openxmlformats.org/officeDocument/2006/relationships/image" Target="../media/image19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hyperlink" Target="https://en.wikipedia.org/wiki/King%27s_College_School,_Wimbledon" TargetMode="External"/><Relationship Id="rId3" Type="http://schemas.openxmlformats.org/officeDocument/2006/relationships/image" Target="../media/image23.png"/><Relationship Id="rId21" Type="http://schemas.openxmlformats.org/officeDocument/2006/relationships/image" Target="../media/image37.jp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20" Type="http://schemas.openxmlformats.org/officeDocument/2006/relationships/hyperlink" Target="https://creativecommons.org/licenses/by/3.0/" TargetMode="External"/><Relationship Id="rId29" Type="http://schemas.openxmlformats.org/officeDocument/2006/relationships/hyperlink" Target="https://pxhere.com/es/photo/15857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01407/crypto-chip" TargetMode="External"/><Relationship Id="rId11" Type="http://schemas.openxmlformats.org/officeDocument/2006/relationships/image" Target="../media/image29.png"/><Relationship Id="rId24" Type="http://schemas.openxmlformats.org/officeDocument/2006/relationships/hyperlink" Target="https://pixabay.com/en/crown-golden-yellow-king-queen-39762/" TargetMode="External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23" Type="http://schemas.openxmlformats.org/officeDocument/2006/relationships/image" Target="../media/image38.png"/><Relationship Id="rId28" Type="http://schemas.openxmlformats.org/officeDocument/2006/relationships/image" Target="../media/image41.jpg"/><Relationship Id="rId10" Type="http://schemas.openxmlformats.org/officeDocument/2006/relationships/image" Target="../media/image28.jpeg"/><Relationship Id="rId19" Type="http://schemas.openxmlformats.org/officeDocument/2006/relationships/hyperlink" Target="https://opendatacharter.net/resource/world-bank-open-data-toolkit/" TargetMode="External"/><Relationship Id="rId31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hyperlink" Target="https://icondoit.wordpress.com/tag/512x512-png/page/2/" TargetMode="External"/><Relationship Id="rId14" Type="http://schemas.openxmlformats.org/officeDocument/2006/relationships/image" Target="../media/image32.png"/><Relationship Id="rId22" Type="http://schemas.openxmlformats.org/officeDocument/2006/relationships/hyperlink" Target="http://www.freeimageslive.co.uk/free_stock_image/globe-people-jpg" TargetMode="External"/><Relationship Id="rId27" Type="http://schemas.openxmlformats.org/officeDocument/2006/relationships/image" Target="../media/image40.png"/><Relationship Id="rId30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12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6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6A5C5B6-00B6-411E-97EC-DA77132C7086}"/>
              </a:ext>
            </a:extLst>
          </p:cNvPr>
          <p:cNvSpPr/>
          <p:nvPr/>
        </p:nvSpPr>
        <p:spPr>
          <a:xfrm>
            <a:off x="1598266" y="556184"/>
            <a:ext cx="8274370" cy="55790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asbro Monopoly Classic Board Game C1009 - Best Buy">
            <a:extLst>
              <a:ext uri="{FF2B5EF4-FFF2-40B4-BE49-F238E27FC236}">
                <a16:creationId xmlns:a16="http://schemas.microsoft.com/office/drawing/2014/main" id="{E8103580-3DBB-4789-9BF7-BFBB1D3D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649" y="2556143"/>
            <a:ext cx="6827603" cy="29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7BD807-0AD2-4A3A-A641-BBDF1280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16" y="799067"/>
            <a:ext cx="7127860" cy="12090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9E2AD-0BF5-4854-8E8D-2DC72FB4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22" y="2514968"/>
            <a:ext cx="1375797" cy="9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1D722BA-FB3F-47D4-AA10-263785E42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481" y="2384238"/>
            <a:ext cx="1288778" cy="9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16ABAA3-335A-4EE2-AF0F-4A219C4F1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103" y="3658318"/>
            <a:ext cx="1640572" cy="10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C8D239-E84D-4DF7-9D70-F3719B798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287" y="5209233"/>
            <a:ext cx="830188" cy="707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F76EB-39FD-4BBC-9B59-D50CE1DB1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23147">
            <a:off x="6237564" y="3802539"/>
            <a:ext cx="1641397" cy="1076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E363F11-4A19-4A0C-AB01-BFD45558A14D}"/>
              </a:ext>
            </a:extLst>
          </p:cNvPr>
          <p:cNvGrpSpPr/>
          <p:nvPr/>
        </p:nvGrpSpPr>
        <p:grpSpPr>
          <a:xfrm rot="5400000">
            <a:off x="4571355" y="3072299"/>
            <a:ext cx="1333905" cy="1241288"/>
            <a:chOff x="6421003" y="1209992"/>
            <a:chExt cx="3402969" cy="32632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ECD9303-1C73-41EF-98E2-390117CEF16A}"/>
                </a:ext>
              </a:extLst>
            </p:cNvPr>
            <p:cNvSpPr/>
            <p:nvPr/>
          </p:nvSpPr>
          <p:spPr>
            <a:xfrm>
              <a:off x="7526161" y="2340636"/>
              <a:ext cx="1144057" cy="1144057"/>
            </a:xfrm>
            <a:prstGeom prst="roundRect">
              <a:avLst>
                <a:gd name="adj" fmla="val 12311"/>
              </a:avLst>
            </a:prstGeom>
            <a:pattFill prst="trellis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666633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4D102AD-5C87-4AC6-A1A2-96D2124E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7365" y="2283026"/>
              <a:ext cx="2056607" cy="2060466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D3579F-B973-4302-82B3-CE8660CD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1003" y="2412754"/>
              <a:ext cx="2056609" cy="2060465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B872004-D5B7-4EBD-A796-55A900F6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03924" y="1209992"/>
              <a:ext cx="2060464" cy="2060465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344B42-47B1-4FD8-84D6-ECBDF536F0B6}"/>
              </a:ext>
            </a:extLst>
          </p:cNvPr>
          <p:cNvGrpSpPr/>
          <p:nvPr/>
        </p:nvGrpSpPr>
        <p:grpSpPr>
          <a:xfrm rot="21033848">
            <a:off x="5272036" y="2755904"/>
            <a:ext cx="1314278" cy="1290260"/>
            <a:chOff x="1726132" y="1223466"/>
            <a:chExt cx="2735942" cy="26064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17053CF-FBF5-47BE-B126-02C575BB0333}"/>
                </a:ext>
              </a:extLst>
            </p:cNvPr>
            <p:cNvSpPr/>
            <p:nvPr/>
          </p:nvSpPr>
          <p:spPr>
            <a:xfrm>
              <a:off x="2402285" y="2044035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A84E00-63BF-443F-A553-1074625BB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24009" y="2097375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0616918-C253-4272-8587-F87D3E78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26132" y="2188815"/>
              <a:ext cx="1641138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936E9F-6715-4DE0-8690-FE4B52FBA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29818" y="1223466"/>
              <a:ext cx="1638065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47570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2B3393-E263-47F9-B8BC-25C33A46EAEB}"/>
              </a:ext>
            </a:extLst>
          </p:cNvPr>
          <p:cNvSpPr/>
          <p:nvPr/>
        </p:nvSpPr>
        <p:spPr>
          <a:xfrm>
            <a:off x="0" y="3287043"/>
            <a:ext cx="12192000" cy="3339895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DB542-B594-41FD-AB49-FAB4987D4DF1}"/>
              </a:ext>
            </a:extLst>
          </p:cNvPr>
          <p:cNvSpPr txBox="1"/>
          <p:nvPr/>
        </p:nvSpPr>
        <p:spPr>
          <a:xfrm rot="322379">
            <a:off x="1080321" y="4914319"/>
            <a:ext cx="3000470" cy="467032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FF0000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noxic SC Med" pitchFamily="2" charset="0"/>
              </a:rPr>
              <a:t>Gaming</a:t>
            </a:r>
            <a:endParaRPr lang="en-GB" sz="13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rgbClr val="FF0000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noxic SC Med" pitchFamily="2" charset="0"/>
            </a:endParaRPr>
          </a:p>
        </p:txBody>
      </p:sp>
      <p:pic>
        <p:nvPicPr>
          <p:cNvPr id="1026" name="Picture 2" descr="CoinDesk Crypto-Economics Explorer — Real-time Price Charts and Data">
            <a:extLst>
              <a:ext uri="{FF2B5EF4-FFF2-40B4-BE49-F238E27FC236}">
                <a16:creationId xmlns:a16="http://schemas.microsoft.com/office/drawing/2014/main" id="{3B68FA21-0F1D-4476-86A7-57822D4D1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1"/>
          <a:stretch/>
        </p:blipFill>
        <p:spPr bwMode="auto">
          <a:xfrm>
            <a:off x="381000" y="64028"/>
            <a:ext cx="11620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04FFF0-A4F8-4664-A89B-876D0E5833CA}"/>
              </a:ext>
            </a:extLst>
          </p:cNvPr>
          <p:cNvSpPr txBox="1"/>
          <p:nvPr/>
        </p:nvSpPr>
        <p:spPr>
          <a:xfrm>
            <a:off x="5087800" y="3954877"/>
            <a:ext cx="3134398" cy="1015663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6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noxic SC Med" pitchFamily="2" charset="0"/>
              </a:rPr>
              <a:t>FinTech</a:t>
            </a:r>
            <a:endParaRPr lang="en-GB" sz="199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Anoxic SC Me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D3E2C-9669-4E99-A76A-3CF5C2F728D8}"/>
              </a:ext>
            </a:extLst>
          </p:cNvPr>
          <p:cNvSpPr txBox="1"/>
          <p:nvPr/>
        </p:nvSpPr>
        <p:spPr>
          <a:xfrm rot="21324104">
            <a:off x="2268446" y="4064956"/>
            <a:ext cx="2562898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BioTech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4F5E3-20D8-445C-97C2-8840DF451A2E}"/>
              </a:ext>
            </a:extLst>
          </p:cNvPr>
          <p:cNvSpPr txBox="1"/>
          <p:nvPr/>
        </p:nvSpPr>
        <p:spPr>
          <a:xfrm rot="601257">
            <a:off x="4469844" y="5390913"/>
            <a:ext cx="1963624" cy="277440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11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StarTech</a:t>
            </a:r>
            <a:endParaRPr lang="en-GB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78DA5-B196-41F4-A3F2-66B9A6D612D8}"/>
              </a:ext>
            </a:extLst>
          </p:cNvPr>
          <p:cNvSpPr txBox="1"/>
          <p:nvPr/>
        </p:nvSpPr>
        <p:spPr>
          <a:xfrm>
            <a:off x="6331528" y="5274373"/>
            <a:ext cx="3000470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noxic SC Med" pitchFamily="2" charset="0"/>
              </a:rPr>
              <a:t>CyberSec</a:t>
            </a:r>
            <a:endParaRPr lang="en-GB" sz="13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noxic SC Me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A7DC57-FF92-4A44-B45A-410FC8C2776C}"/>
              </a:ext>
            </a:extLst>
          </p:cNvPr>
          <p:cNvSpPr txBox="1"/>
          <p:nvPr/>
        </p:nvSpPr>
        <p:spPr>
          <a:xfrm rot="21420686">
            <a:off x="3686683" y="4800557"/>
            <a:ext cx="2985440" cy="366149"/>
          </a:xfrm>
          <a:prstGeom prst="rect">
            <a:avLst/>
          </a:prstGeom>
          <a:noFill/>
        </p:spPr>
        <p:txBody>
          <a:bodyPr wrap="square" rtlCol="0">
            <a:prstTxWarp prst="textPlain">
              <a:avLst>
                <a:gd name="adj" fmla="val 51204"/>
              </a:avLst>
            </a:prstTxWarp>
            <a:spAutoFit/>
          </a:bodyPr>
          <a:lstStyle/>
          <a:p>
            <a:r>
              <a:rPr lang="en-GB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noxic SC Med" pitchFamily="2" charset="0"/>
              </a:rPr>
              <a:t>Crypto</a:t>
            </a:r>
            <a:endParaRPr lang="en-GB" sz="13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noxic SC Me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60B8B0-85AA-4349-A350-1D81D2B74F87}"/>
              </a:ext>
            </a:extLst>
          </p:cNvPr>
          <p:cNvSpPr txBox="1"/>
          <p:nvPr/>
        </p:nvSpPr>
        <p:spPr>
          <a:xfrm rot="20707537">
            <a:off x="7329992" y="4614625"/>
            <a:ext cx="2562898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EdTech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1C7D2-DA00-404C-A51E-E7FEBB02B015}"/>
              </a:ext>
            </a:extLst>
          </p:cNvPr>
          <p:cNvSpPr txBox="1"/>
          <p:nvPr/>
        </p:nvSpPr>
        <p:spPr>
          <a:xfrm rot="616356">
            <a:off x="2251488" y="5471888"/>
            <a:ext cx="3708962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GreenTech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DEB90-2204-467E-B627-75F00F8448D3}"/>
              </a:ext>
            </a:extLst>
          </p:cNvPr>
          <p:cNvSpPr txBox="1"/>
          <p:nvPr/>
        </p:nvSpPr>
        <p:spPr>
          <a:xfrm rot="348997">
            <a:off x="7527385" y="3564320"/>
            <a:ext cx="2562898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LawTech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D41F81-BC85-4713-8319-44569DCC4EF5}"/>
              </a:ext>
            </a:extLst>
          </p:cNvPr>
          <p:cNvSpPr txBox="1"/>
          <p:nvPr/>
        </p:nvSpPr>
        <p:spPr>
          <a:xfrm>
            <a:off x="6823706" y="5940375"/>
            <a:ext cx="3798917" cy="365405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  <a:sp3d extrusionH="57150">
              <a:bevelT w="38100" h="38100" prst="angle"/>
            </a:sp3d>
          </a:bodyPr>
          <a:lstStyle/>
          <a:p>
            <a:r>
              <a:rPr lang="en-GB" sz="3200" b="1" dirty="0">
                <a:ln w="12700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noxic SC Med" pitchFamily="2" charset="0"/>
              </a:rPr>
              <a:t>Social Media</a:t>
            </a:r>
            <a:endParaRPr lang="en-GB" sz="8000" b="1" dirty="0"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noxic SC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A4F62-B840-4F0B-94A4-C218D342D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629" y="3631837"/>
            <a:ext cx="2838994" cy="2484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B422C-F4C7-41F6-88CD-2F494336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725" y="391885"/>
            <a:ext cx="2610533" cy="217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EAA40-01BF-4783-86E5-33F6AA9E8B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9893550">
            <a:off x="3403014" y="742043"/>
            <a:ext cx="3655324" cy="1670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8376F-6AFA-4CD6-8FB7-DF35DB068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954861" y="289831"/>
            <a:ext cx="2381250" cy="23812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B8B04A-468A-4C5F-8AEC-5290D4DB12A1}"/>
              </a:ext>
            </a:extLst>
          </p:cNvPr>
          <p:cNvGrpSpPr/>
          <p:nvPr/>
        </p:nvGrpSpPr>
        <p:grpSpPr>
          <a:xfrm>
            <a:off x="6241142" y="2441212"/>
            <a:ext cx="2709698" cy="2381250"/>
            <a:chOff x="6241142" y="2441212"/>
            <a:chExt cx="2709698" cy="23812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A3DC6-3381-48EC-9127-544A1E0C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6241142" y="2441212"/>
              <a:ext cx="2709698" cy="23812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144439-30EA-48DD-BF0F-589642984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5400000">
              <a:off x="6701842" y="2483416"/>
              <a:ext cx="1816434" cy="1816434"/>
            </a:xfrm>
            <a:prstGeom prst="rect">
              <a:avLst/>
            </a:prstGeom>
            <a:scene3d>
              <a:camera prst="isometricOffAxis1Top">
                <a:rot lat="18367679" lon="1357282" rev="1400014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85685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796C0-B289-4AEC-864E-54834304CE60}"/>
              </a:ext>
            </a:extLst>
          </p:cNvPr>
          <p:cNvSpPr txBox="1"/>
          <p:nvPr/>
        </p:nvSpPr>
        <p:spPr>
          <a:xfrm>
            <a:off x="5429249" y="8191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Found A Crypto </a:t>
            </a:r>
            <a:r>
              <a:rPr lang="en-GB" sz="4000" dirty="0" err="1">
                <a:latin typeface="Digital Dot Roadsign" panose="00000400000000000000" pitchFamily="2" charset="0"/>
              </a:rPr>
              <a:t>Startup</a:t>
            </a:r>
            <a:endParaRPr lang="en-GB" sz="4000" dirty="0">
              <a:latin typeface="Digital Dot Roadsign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ED4E0-E605-47BA-B2CA-2F796E98C141}"/>
              </a:ext>
            </a:extLst>
          </p:cNvPr>
          <p:cNvSpPr txBox="1"/>
          <p:nvPr/>
        </p:nvSpPr>
        <p:spPr>
          <a:xfrm>
            <a:off x="2076449" y="20383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Stake And Get Rewards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39077-F299-43DC-B058-5E1700832BBA}"/>
              </a:ext>
            </a:extLst>
          </p:cNvPr>
          <p:cNvSpPr txBox="1"/>
          <p:nvPr/>
        </p:nvSpPr>
        <p:spPr>
          <a:xfrm>
            <a:off x="6761474" y="1853684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Mine And Get Rewards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B9F13-8375-4A1F-A617-4D360D241A77}"/>
              </a:ext>
            </a:extLst>
          </p:cNvPr>
          <p:cNvSpPr txBox="1"/>
          <p:nvPr/>
        </p:nvSpPr>
        <p:spPr>
          <a:xfrm>
            <a:off x="4643499" y="3147537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Invest In Your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3C353-90EA-48A0-B840-264EB2532100}"/>
              </a:ext>
            </a:extLst>
          </p:cNvPr>
          <p:cNvSpPr txBox="1"/>
          <p:nvPr/>
        </p:nvSpPr>
        <p:spPr>
          <a:xfrm>
            <a:off x="2168942" y="4182071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Launch An ICO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4D09-AB40-48C9-96B1-248F51DBD1ED}"/>
              </a:ext>
            </a:extLst>
          </p:cNvPr>
          <p:cNvSpPr txBox="1"/>
          <p:nvPr/>
        </p:nvSpPr>
        <p:spPr>
          <a:xfrm>
            <a:off x="7240556" y="3997405"/>
            <a:ext cx="432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 Token Exchange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60C82-A007-4B35-9198-B450CA2A51B3}"/>
              </a:ext>
            </a:extLst>
          </p:cNvPr>
          <p:cNvSpPr txBox="1"/>
          <p:nvPr/>
        </p:nvSpPr>
        <p:spPr>
          <a:xfrm>
            <a:off x="4791810" y="5291258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An NFT Marketplace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03ADA-BE06-4A99-9B7C-C2FB7005A42A}"/>
              </a:ext>
            </a:extLst>
          </p:cNvPr>
          <p:cNvSpPr txBox="1"/>
          <p:nvPr/>
        </p:nvSpPr>
        <p:spPr>
          <a:xfrm>
            <a:off x="823639" y="56605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Buy/Sell Crypto-Assets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0E289-2F4D-4454-BEA4-1F19A5E51BB7}"/>
              </a:ext>
            </a:extLst>
          </p:cNvPr>
          <p:cNvSpPr txBox="1"/>
          <p:nvPr/>
        </p:nvSpPr>
        <p:spPr>
          <a:xfrm>
            <a:off x="1019942" y="9664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Invoke Your Community Chest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15815-444E-42B1-9A6A-61D9C4B2AF4D}"/>
              </a:ext>
            </a:extLst>
          </p:cNvPr>
          <p:cNvSpPr txBox="1"/>
          <p:nvPr/>
        </p:nvSpPr>
        <p:spPr>
          <a:xfrm>
            <a:off x="4389487" y="4320126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Took A Chance !</a:t>
            </a:r>
          </a:p>
        </p:txBody>
      </p:sp>
    </p:spTree>
    <p:extLst>
      <p:ext uri="{BB962C8B-B14F-4D97-AF65-F5344CB8AC3E}">
        <p14:creationId xmlns:p14="http://schemas.microsoft.com/office/powerpoint/2010/main" val="1395930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https://images.alphacoders.com/302/302661.jpg">
            <a:extLst>
              <a:ext uri="{FF2B5EF4-FFF2-40B4-BE49-F238E27FC236}">
                <a16:creationId xmlns:a16="http://schemas.microsoft.com/office/drawing/2014/main" id="{0B3F5987-8CA7-4BBF-8F0B-032AF7E4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537" y="975290"/>
            <a:ext cx="12792814" cy="7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B39593BB-5A1F-4363-9E8C-1AA9C7466AE9}"/>
              </a:ext>
            </a:extLst>
          </p:cNvPr>
          <p:cNvSpPr/>
          <p:nvPr/>
        </p:nvSpPr>
        <p:spPr>
          <a:xfrm>
            <a:off x="1982335" y="1335749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9">
            <a:extLst>
              <a:ext uri="{FF2B5EF4-FFF2-40B4-BE49-F238E27FC236}">
                <a16:creationId xmlns:a16="http://schemas.microsoft.com/office/drawing/2014/main" id="{DE48E171-ED87-41E1-828E-BD32A9491755}"/>
              </a:ext>
            </a:extLst>
          </p:cNvPr>
          <p:cNvSpPr/>
          <p:nvPr/>
        </p:nvSpPr>
        <p:spPr>
          <a:xfrm>
            <a:off x="3420054" y="2124712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D05D6-588E-44AB-AB28-E88ADAC0DC08}"/>
              </a:ext>
            </a:extLst>
          </p:cNvPr>
          <p:cNvSpPr txBox="1"/>
          <p:nvPr/>
        </p:nvSpPr>
        <p:spPr>
          <a:xfrm>
            <a:off x="2129047" y="1615711"/>
            <a:ext cx="1187826" cy="19236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sz="12500" dirty="0">
                <a:latin typeface="Baby Universe" panose="00000400000000000000" pitchFamily="2" charset="0"/>
              </a:rPr>
              <a:t>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B2B7B5-402B-4D71-A03C-38C3C1011FDB}"/>
              </a:ext>
            </a:extLst>
          </p:cNvPr>
          <p:cNvGrpSpPr/>
          <p:nvPr/>
        </p:nvGrpSpPr>
        <p:grpSpPr>
          <a:xfrm>
            <a:off x="3730567" y="2045554"/>
            <a:ext cx="324747" cy="451757"/>
            <a:chOff x="1977649" y="1690695"/>
            <a:chExt cx="401314" cy="478431"/>
          </a:xfrm>
        </p:grpSpPr>
        <p:sp>
          <p:nvSpPr>
            <p:cNvPr id="14" name="Flowchart: Terminator 25">
              <a:extLst>
                <a:ext uri="{FF2B5EF4-FFF2-40B4-BE49-F238E27FC236}">
                  <a16:creationId xmlns:a16="http://schemas.microsoft.com/office/drawing/2014/main" id="{F04862E2-D57E-46CC-BC6A-185CC4C458D9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lowchart: Terminator 25">
              <a:extLst>
                <a:ext uri="{FF2B5EF4-FFF2-40B4-BE49-F238E27FC236}">
                  <a16:creationId xmlns:a16="http://schemas.microsoft.com/office/drawing/2014/main" id="{EF712C6A-8388-4CA5-ABD5-8758B4A34F8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2176D9CB-8852-4611-ACF8-BAEF6D87D7F8}"/>
              </a:ext>
            </a:extLst>
          </p:cNvPr>
          <p:cNvSpPr/>
          <p:nvPr/>
        </p:nvSpPr>
        <p:spPr>
          <a:xfrm>
            <a:off x="3956403" y="1335749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A7B2-DA4A-436A-BA55-8167A1B86220}"/>
              </a:ext>
            </a:extLst>
          </p:cNvPr>
          <p:cNvSpPr txBox="1"/>
          <p:nvPr/>
        </p:nvSpPr>
        <p:spPr>
          <a:xfrm>
            <a:off x="4163442" y="1622273"/>
            <a:ext cx="1090042" cy="19236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sz="12500" dirty="0">
                <a:latin typeface="Baby Universe" panose="00000400000000000000" pitchFamily="2" charset="0"/>
              </a:rPr>
              <a:t>e</a:t>
            </a:r>
          </a:p>
        </p:txBody>
      </p:sp>
      <p:sp>
        <p:nvSpPr>
          <p:cNvPr id="18" name="Flowchart: Terminator 19">
            <a:extLst>
              <a:ext uri="{FF2B5EF4-FFF2-40B4-BE49-F238E27FC236}">
                <a16:creationId xmlns:a16="http://schemas.microsoft.com/office/drawing/2014/main" id="{58EE034D-236D-430D-BD04-24A8A1BF58DB}"/>
              </a:ext>
            </a:extLst>
          </p:cNvPr>
          <p:cNvSpPr/>
          <p:nvPr/>
        </p:nvSpPr>
        <p:spPr>
          <a:xfrm>
            <a:off x="5394122" y="2124712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F2421A-E07C-4F61-804F-7CAB2A48FDA1}"/>
              </a:ext>
            </a:extLst>
          </p:cNvPr>
          <p:cNvGrpSpPr/>
          <p:nvPr/>
        </p:nvGrpSpPr>
        <p:grpSpPr>
          <a:xfrm>
            <a:off x="5704635" y="2045554"/>
            <a:ext cx="324747" cy="451757"/>
            <a:chOff x="1977649" y="1690695"/>
            <a:chExt cx="401314" cy="478431"/>
          </a:xfrm>
        </p:grpSpPr>
        <p:sp>
          <p:nvSpPr>
            <p:cNvPr id="20" name="Flowchart: Terminator 25">
              <a:extLst>
                <a:ext uri="{FF2B5EF4-FFF2-40B4-BE49-F238E27FC236}">
                  <a16:creationId xmlns:a16="http://schemas.microsoft.com/office/drawing/2014/main" id="{778E7849-2A2C-4CAC-8E97-D27CC73C9DD1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Flowchart: Terminator 25">
              <a:extLst>
                <a:ext uri="{FF2B5EF4-FFF2-40B4-BE49-F238E27FC236}">
                  <a16:creationId xmlns:a16="http://schemas.microsoft.com/office/drawing/2014/main" id="{C0847E62-238F-426F-BC00-738F56580E1D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2" name="Cube 21">
            <a:extLst>
              <a:ext uri="{FF2B5EF4-FFF2-40B4-BE49-F238E27FC236}">
                <a16:creationId xmlns:a16="http://schemas.microsoft.com/office/drawing/2014/main" id="{68FD2582-29D6-4FDE-B1E8-0199426EFDD4}"/>
              </a:ext>
            </a:extLst>
          </p:cNvPr>
          <p:cNvSpPr/>
          <p:nvPr/>
        </p:nvSpPr>
        <p:spPr>
          <a:xfrm>
            <a:off x="5930471" y="1335749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5140FC-6677-4B02-8B32-3ABB4DB0A603}"/>
              </a:ext>
            </a:extLst>
          </p:cNvPr>
          <p:cNvSpPr txBox="1"/>
          <p:nvPr/>
        </p:nvSpPr>
        <p:spPr>
          <a:xfrm>
            <a:off x="6146989" y="1622273"/>
            <a:ext cx="1191032" cy="19236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sz="12500" dirty="0">
                <a:latin typeface="Baby Universe" panose="00000400000000000000" pitchFamily="2" charset="0"/>
              </a:rPr>
              <a:t>F</a:t>
            </a:r>
          </a:p>
        </p:txBody>
      </p:sp>
      <p:sp>
        <p:nvSpPr>
          <p:cNvPr id="24" name="Flowchart: Terminator 19">
            <a:extLst>
              <a:ext uri="{FF2B5EF4-FFF2-40B4-BE49-F238E27FC236}">
                <a16:creationId xmlns:a16="http://schemas.microsoft.com/office/drawing/2014/main" id="{556279B7-755A-42D5-93FF-B6256E2DE721}"/>
              </a:ext>
            </a:extLst>
          </p:cNvPr>
          <p:cNvSpPr/>
          <p:nvPr/>
        </p:nvSpPr>
        <p:spPr>
          <a:xfrm>
            <a:off x="7366953" y="2104442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2E2210-FE20-4974-B464-3D55A157330E}"/>
              </a:ext>
            </a:extLst>
          </p:cNvPr>
          <p:cNvGrpSpPr/>
          <p:nvPr/>
        </p:nvGrpSpPr>
        <p:grpSpPr>
          <a:xfrm>
            <a:off x="7677466" y="2025284"/>
            <a:ext cx="324747" cy="451757"/>
            <a:chOff x="1977649" y="1690695"/>
            <a:chExt cx="401314" cy="478431"/>
          </a:xfrm>
        </p:grpSpPr>
        <p:sp>
          <p:nvSpPr>
            <p:cNvPr id="26" name="Flowchart: Terminator 25">
              <a:extLst>
                <a:ext uri="{FF2B5EF4-FFF2-40B4-BE49-F238E27FC236}">
                  <a16:creationId xmlns:a16="http://schemas.microsoft.com/office/drawing/2014/main" id="{3C728D0D-A3C0-4098-A44B-1BDC4F6F49F9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Flowchart: Terminator 25">
              <a:extLst>
                <a:ext uri="{FF2B5EF4-FFF2-40B4-BE49-F238E27FC236}">
                  <a16:creationId xmlns:a16="http://schemas.microsoft.com/office/drawing/2014/main" id="{502E5006-72A6-4747-8CF1-5C6D03441B44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08" name="TextBox 107">
            <a:extLst>
              <a:ext uri="{FF2B5EF4-FFF2-40B4-BE49-F238E27FC236}">
                <a16:creationId xmlns:a16="http://schemas.microsoft.com/office/drawing/2014/main" id="{DC01BB36-493B-425C-937B-3BA8A5B19FF8}"/>
              </a:ext>
            </a:extLst>
          </p:cNvPr>
          <p:cNvSpPr txBox="1"/>
          <p:nvPr/>
        </p:nvSpPr>
        <p:spPr>
          <a:xfrm>
            <a:off x="991959" y="3200354"/>
            <a:ext cx="9305568" cy="4254507"/>
          </a:xfrm>
          <a:prstGeom prst="rect">
            <a:avLst/>
          </a:prstGeom>
          <a:noFill/>
        </p:spPr>
        <p:txBody>
          <a:bodyPr wrap="none" rtlCol="0">
            <a:prstTxWarp prst="textDeflateInflate">
              <a:avLst>
                <a:gd name="adj" fmla="val 24976"/>
              </a:avLst>
            </a:prstTxWarp>
            <a:spAutoFit/>
          </a:bodyPr>
          <a:lstStyle/>
          <a:p>
            <a:r>
              <a:rPr lang="en-GB" sz="102800" b="1" dirty="0">
                <a:solidFill>
                  <a:schemeClr val="bg1"/>
                </a:solidFill>
                <a:latin typeface="Anoxic SC Med" pitchFamily="2" charset="0"/>
              </a:rPr>
              <a:t>Venture</a:t>
            </a: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B7240FD7-555C-4E79-8119-84156BD43579}"/>
              </a:ext>
            </a:extLst>
          </p:cNvPr>
          <p:cNvSpPr/>
          <p:nvPr/>
        </p:nvSpPr>
        <p:spPr>
          <a:xfrm>
            <a:off x="7929185" y="1335749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35554-84AF-4BD3-BFA6-F451BC990E1F}"/>
              </a:ext>
            </a:extLst>
          </p:cNvPr>
          <p:cNvSpPr txBox="1"/>
          <p:nvPr/>
        </p:nvSpPr>
        <p:spPr>
          <a:xfrm>
            <a:off x="8471903" y="1637984"/>
            <a:ext cx="397545" cy="19236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sz="12500" dirty="0" err="1">
                <a:latin typeface="Baby Universe" panose="00000400000000000000" pitchFamily="2" charset="0"/>
              </a:rPr>
              <a:t>i</a:t>
            </a:r>
            <a:endParaRPr lang="en-GB" sz="12500" dirty="0">
              <a:latin typeface="Baby Universe" panose="00000400000000000000" pitchFamily="2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BEA5862-272A-4D0E-A8A4-2F8394E3844F}"/>
              </a:ext>
            </a:extLst>
          </p:cNvPr>
          <p:cNvSpPr/>
          <p:nvPr/>
        </p:nvSpPr>
        <p:spPr>
          <a:xfrm rot="2992304">
            <a:off x="2174686" y="7611499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  <a:latin typeface="Curlz MT" panose="04040404050702020202" pitchFamily="82" charset="0"/>
              </a:rPr>
              <a:t>L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AC95302-5972-4375-8ABA-0C11E6EFA3A2}"/>
              </a:ext>
            </a:extLst>
          </p:cNvPr>
          <p:cNvGrpSpPr/>
          <p:nvPr/>
        </p:nvGrpSpPr>
        <p:grpSpPr>
          <a:xfrm>
            <a:off x="-105654" y="6139183"/>
            <a:ext cx="2790742" cy="1134501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13" name="Wave 112">
              <a:extLst>
                <a:ext uri="{FF2B5EF4-FFF2-40B4-BE49-F238E27FC236}">
                  <a16:creationId xmlns:a16="http://schemas.microsoft.com/office/drawing/2014/main" id="{6563724D-BAB7-4FF9-AA68-91BF7026CA69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B3641AD-54D2-4559-9AC5-63596C87F93E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C6A9FBF-5489-499E-8A54-8EC04E661DA1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4AF880-DB9A-4273-9BC9-405A859713B6}"/>
              </a:ext>
            </a:extLst>
          </p:cNvPr>
          <p:cNvGrpSpPr/>
          <p:nvPr/>
        </p:nvGrpSpPr>
        <p:grpSpPr>
          <a:xfrm rot="21036923">
            <a:off x="71166" y="6288638"/>
            <a:ext cx="2916827" cy="1185758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17" name="Wave 116">
              <a:extLst>
                <a:ext uri="{FF2B5EF4-FFF2-40B4-BE49-F238E27FC236}">
                  <a16:creationId xmlns:a16="http://schemas.microsoft.com/office/drawing/2014/main" id="{EF0C5B26-7241-4C48-A671-3A133058AD12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8FC543F-4305-46C4-99B7-46943E7EB9FF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B08F2F8-63E1-4ACD-9725-9DFA77806F56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B864623-85B1-4A43-8F4E-8636194E05A9}"/>
              </a:ext>
            </a:extLst>
          </p:cNvPr>
          <p:cNvGrpSpPr/>
          <p:nvPr/>
        </p:nvGrpSpPr>
        <p:grpSpPr>
          <a:xfrm rot="20931127">
            <a:off x="234398" y="6504745"/>
            <a:ext cx="2806467" cy="1140894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1" name="Wave 120">
              <a:extLst>
                <a:ext uri="{FF2B5EF4-FFF2-40B4-BE49-F238E27FC236}">
                  <a16:creationId xmlns:a16="http://schemas.microsoft.com/office/drawing/2014/main" id="{4A7EEBC2-D536-47F7-8F66-90DE67EA087A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075A4FC-AC8C-4325-8F65-4AB67CC83AE6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95D9EF9-236D-4682-9473-B2C3C0808C4B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1B3A669-32F7-497B-B0B5-427B726FA85B}"/>
              </a:ext>
            </a:extLst>
          </p:cNvPr>
          <p:cNvGrpSpPr/>
          <p:nvPr/>
        </p:nvGrpSpPr>
        <p:grpSpPr>
          <a:xfrm>
            <a:off x="351546" y="6605927"/>
            <a:ext cx="2767266" cy="1124958"/>
            <a:chOff x="3620811" y="7136453"/>
            <a:chExt cx="3529840" cy="1434962"/>
          </a:xfrm>
        </p:grpSpPr>
        <p:sp>
          <p:nvSpPr>
            <p:cNvPr id="125" name="Wave 124">
              <a:extLst>
                <a:ext uri="{FF2B5EF4-FFF2-40B4-BE49-F238E27FC236}">
                  <a16:creationId xmlns:a16="http://schemas.microsoft.com/office/drawing/2014/main" id="{B0D344A4-794D-4F0A-86E9-E3ADDFD72122}"/>
                </a:ext>
              </a:extLst>
            </p:cNvPr>
            <p:cNvSpPr/>
            <p:nvPr/>
          </p:nvSpPr>
          <p:spPr>
            <a:xfrm rot="21233875">
              <a:off x="3620811" y="7136453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sz="1200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16EDA44-E20F-4EE9-9CA0-1492C9551044}"/>
                </a:ext>
              </a:extLst>
            </p:cNvPr>
            <p:cNvSpPr/>
            <p:nvPr/>
          </p:nvSpPr>
          <p:spPr>
            <a:xfrm rot="21576293">
              <a:off x="5294614" y="7728996"/>
              <a:ext cx="1429206" cy="514385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05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32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A2BDC4F-FE6C-411F-AFF2-C23C78071030}"/>
                </a:ext>
              </a:extLst>
            </p:cNvPr>
            <p:cNvSpPr/>
            <p:nvPr/>
          </p:nvSpPr>
          <p:spPr>
            <a:xfrm>
              <a:off x="4316678" y="7354508"/>
              <a:ext cx="970643" cy="741258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CanUp">
                <a:avLst/>
              </a:prstTxWarp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  <a:latin typeface="Curlz MT" panose="04040404050702020202" pitchFamily="82" charset="0"/>
                  <a:cs typeface="Aharoni" panose="02010803020104030203" pitchFamily="2" charset="-79"/>
                </a:rPr>
                <a:t>L</a:t>
              </a:r>
              <a:endParaRPr lang="en-GB" sz="1400" b="1" dirty="0">
                <a:solidFill>
                  <a:srgbClr val="00B050"/>
                </a:solidFill>
                <a:latin typeface="Curlz MT" panose="04040404050702020202" pitchFamily="82" charset="0"/>
                <a:cs typeface="Aharoni" panose="02010803020104030203" pitchFamily="2" charset="-79"/>
              </a:endParaRP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3A62498-0A1C-42A5-AA85-B6DE4C91D899}"/>
              </a:ext>
            </a:extLst>
          </p:cNvPr>
          <p:cNvSpPr/>
          <p:nvPr/>
        </p:nvSpPr>
        <p:spPr>
          <a:xfrm>
            <a:off x="6001559" y="7880815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noxic SC Med" pitchFamily="2" charset="0"/>
              </a:rPr>
              <a:t>POWERED BY:</a:t>
            </a:r>
          </a:p>
        </p:txBody>
      </p:sp>
      <p:pic>
        <p:nvPicPr>
          <p:cNvPr id="129" name="Picture 2" descr="Matic Network - Scalable and instant blockchain transactions">
            <a:extLst>
              <a:ext uri="{FF2B5EF4-FFF2-40B4-BE49-F238E27FC236}">
                <a16:creationId xmlns:a16="http://schemas.microsoft.com/office/drawing/2014/main" id="{F6F1874E-B03E-4A9B-93A6-1B7EFD2E5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t="32938" r="9838" b="34257"/>
          <a:stretch/>
        </p:blipFill>
        <p:spPr bwMode="auto">
          <a:xfrm>
            <a:off x="9371989" y="7823095"/>
            <a:ext cx="2490487" cy="7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129">
            <a:extLst>
              <a:ext uri="{FF2B5EF4-FFF2-40B4-BE49-F238E27FC236}">
                <a16:creationId xmlns:a16="http://schemas.microsoft.com/office/drawing/2014/main" id="{D8611F89-33CF-442B-915A-06BCBE529B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1804" y="5321182"/>
            <a:ext cx="1375797" cy="9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1" name="Picture 130">
            <a:extLst>
              <a:ext uri="{FF2B5EF4-FFF2-40B4-BE49-F238E27FC236}">
                <a16:creationId xmlns:a16="http://schemas.microsoft.com/office/drawing/2014/main" id="{10DAFD4F-A28F-4CD2-B127-6FCF4EF980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92526" y="4868368"/>
            <a:ext cx="1288778" cy="9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2" name="Picture 131">
            <a:extLst>
              <a:ext uri="{FF2B5EF4-FFF2-40B4-BE49-F238E27FC236}">
                <a16:creationId xmlns:a16="http://schemas.microsoft.com/office/drawing/2014/main" id="{A368A516-4749-485A-BC19-8B86EF7E6A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1018916">
            <a:off x="4010231" y="6402599"/>
            <a:ext cx="1640572" cy="10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4" name="Picture 133">
            <a:extLst>
              <a:ext uri="{FF2B5EF4-FFF2-40B4-BE49-F238E27FC236}">
                <a16:creationId xmlns:a16="http://schemas.microsoft.com/office/drawing/2014/main" id="{C182EE64-F868-4473-A7E3-D0666B68E3F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23147">
            <a:off x="6883162" y="6560942"/>
            <a:ext cx="1641397" cy="1076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35" name="Group 134">
            <a:extLst>
              <a:ext uri="{FF2B5EF4-FFF2-40B4-BE49-F238E27FC236}">
                <a16:creationId xmlns:a16="http://schemas.microsoft.com/office/drawing/2014/main" id="{9A0801CE-EDDC-4AFB-A6A7-BF6D51F341A6}"/>
              </a:ext>
            </a:extLst>
          </p:cNvPr>
          <p:cNvGrpSpPr/>
          <p:nvPr/>
        </p:nvGrpSpPr>
        <p:grpSpPr>
          <a:xfrm rot="5400000">
            <a:off x="5461566" y="5631776"/>
            <a:ext cx="1333905" cy="1241288"/>
            <a:chOff x="6421003" y="1209992"/>
            <a:chExt cx="3402969" cy="3263227"/>
          </a:xfrm>
        </p:grpSpPr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D6B98F6F-9CE1-460F-BEEE-9702E2383D38}"/>
                </a:ext>
              </a:extLst>
            </p:cNvPr>
            <p:cNvSpPr/>
            <p:nvPr/>
          </p:nvSpPr>
          <p:spPr>
            <a:xfrm>
              <a:off x="7526161" y="2340636"/>
              <a:ext cx="1144057" cy="1144057"/>
            </a:xfrm>
            <a:prstGeom prst="roundRect">
              <a:avLst>
                <a:gd name="adj" fmla="val 12311"/>
              </a:avLst>
            </a:prstGeom>
            <a:pattFill prst="trellis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666633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37" name="Picture 136">
              <a:extLst>
                <a:ext uri="{FF2B5EF4-FFF2-40B4-BE49-F238E27FC236}">
                  <a16:creationId xmlns:a16="http://schemas.microsoft.com/office/drawing/2014/main" id="{5A0A93AE-A0D8-452E-B8AE-56892CEE91C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7365" y="2283026"/>
              <a:ext cx="2056607" cy="2060466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138" name="Picture 137">
              <a:extLst>
                <a:ext uri="{FF2B5EF4-FFF2-40B4-BE49-F238E27FC236}">
                  <a16:creationId xmlns:a16="http://schemas.microsoft.com/office/drawing/2014/main" id="{7BBB3FE2-D5AA-44D0-8256-CBB8744ED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1003" y="2412754"/>
              <a:ext cx="2056609" cy="2060465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139" name="Picture 138">
              <a:extLst>
                <a:ext uri="{FF2B5EF4-FFF2-40B4-BE49-F238E27FC236}">
                  <a16:creationId xmlns:a16="http://schemas.microsoft.com/office/drawing/2014/main" id="{41AA8DEA-6AAF-4ED0-8940-F45DFE6D83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03924" y="1209992"/>
              <a:ext cx="2060464" cy="2060465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FDA9D292-E25E-42CE-99F4-CF452C5283C0}"/>
              </a:ext>
            </a:extLst>
          </p:cNvPr>
          <p:cNvGrpSpPr/>
          <p:nvPr/>
        </p:nvGrpSpPr>
        <p:grpSpPr>
          <a:xfrm rot="21033848">
            <a:off x="6162247" y="5315381"/>
            <a:ext cx="1314278" cy="1290260"/>
            <a:chOff x="1726132" y="1223466"/>
            <a:chExt cx="2735942" cy="2606487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BC51B444-C0C1-4444-AA68-6FCA06E4B831}"/>
                </a:ext>
              </a:extLst>
            </p:cNvPr>
            <p:cNvSpPr/>
            <p:nvPr/>
          </p:nvSpPr>
          <p:spPr>
            <a:xfrm>
              <a:off x="2402285" y="2044035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42" name="Picture 141">
              <a:extLst>
                <a:ext uri="{FF2B5EF4-FFF2-40B4-BE49-F238E27FC236}">
                  <a16:creationId xmlns:a16="http://schemas.microsoft.com/office/drawing/2014/main" id="{ACF8D42B-9632-4C53-A15A-48F6F5EEAB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24009" y="2097375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143" name="Picture 142">
              <a:extLst>
                <a:ext uri="{FF2B5EF4-FFF2-40B4-BE49-F238E27FC236}">
                  <a16:creationId xmlns:a16="http://schemas.microsoft.com/office/drawing/2014/main" id="{5BAEB3F7-AEEE-4255-BA9D-FFAEAA4D67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26132" y="2188815"/>
              <a:ext cx="1641138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144" name="Picture 143">
              <a:extLst>
                <a:ext uri="{FF2B5EF4-FFF2-40B4-BE49-F238E27FC236}">
                  <a16:creationId xmlns:a16="http://schemas.microsoft.com/office/drawing/2014/main" id="{AA19152D-7895-4242-B826-B7F1110C1F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29818" y="1223466"/>
              <a:ext cx="1638065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sp>
        <p:nvSpPr>
          <p:cNvPr id="111" name="Oval 110">
            <a:extLst>
              <a:ext uri="{FF2B5EF4-FFF2-40B4-BE49-F238E27FC236}">
                <a16:creationId xmlns:a16="http://schemas.microsoft.com/office/drawing/2014/main" id="{14EC6943-C295-4846-8B53-E313EAE759D1}"/>
              </a:ext>
            </a:extLst>
          </p:cNvPr>
          <p:cNvSpPr/>
          <p:nvPr/>
        </p:nvSpPr>
        <p:spPr>
          <a:xfrm rot="2992304">
            <a:off x="1834961" y="7306699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  <a:latin typeface="Curlz MT" panose="04040404050702020202" pitchFamily="82" charset="0"/>
              </a:rPr>
              <a:t>L</a:t>
            </a:r>
          </a:p>
        </p:txBody>
      </p:sp>
    </p:spTree>
    <p:extLst>
      <p:ext uri="{BB962C8B-B14F-4D97-AF65-F5344CB8AC3E}">
        <p14:creationId xmlns:p14="http://schemas.microsoft.com/office/powerpoint/2010/main" val="5835652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Picture 2" descr="https://images.alphacoders.com/302/302661.jpg">
            <a:extLst>
              <a:ext uri="{FF2B5EF4-FFF2-40B4-BE49-F238E27FC236}">
                <a16:creationId xmlns:a16="http://schemas.microsoft.com/office/drawing/2014/main" id="{0B3F5987-8CA7-4BBF-8F0B-032AF7E43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537" y="975290"/>
            <a:ext cx="12792814" cy="7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B39593BB-5A1F-4363-9E8C-1AA9C7466AE9}"/>
              </a:ext>
            </a:extLst>
          </p:cNvPr>
          <p:cNvSpPr/>
          <p:nvPr/>
        </p:nvSpPr>
        <p:spPr>
          <a:xfrm>
            <a:off x="-528037" y="1262246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Flowchart: Terminator 19">
            <a:extLst>
              <a:ext uri="{FF2B5EF4-FFF2-40B4-BE49-F238E27FC236}">
                <a16:creationId xmlns:a16="http://schemas.microsoft.com/office/drawing/2014/main" id="{DE48E171-ED87-41E1-828E-BD32A9491755}"/>
              </a:ext>
            </a:extLst>
          </p:cNvPr>
          <p:cNvSpPr/>
          <p:nvPr/>
        </p:nvSpPr>
        <p:spPr>
          <a:xfrm>
            <a:off x="909682" y="2051209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3ED05D6-588E-44AB-AB28-E88ADAC0DC08}"/>
              </a:ext>
            </a:extLst>
          </p:cNvPr>
          <p:cNvSpPr txBox="1"/>
          <p:nvPr/>
        </p:nvSpPr>
        <p:spPr>
          <a:xfrm>
            <a:off x="-381325" y="1542208"/>
            <a:ext cx="1187826" cy="19236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sz="12500" dirty="0">
                <a:latin typeface="Baby Universe" panose="00000400000000000000" pitchFamily="2" charset="0"/>
              </a:rPr>
              <a:t>D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5B2B7B5-402B-4D71-A03C-38C3C1011FDB}"/>
              </a:ext>
            </a:extLst>
          </p:cNvPr>
          <p:cNvGrpSpPr/>
          <p:nvPr/>
        </p:nvGrpSpPr>
        <p:grpSpPr>
          <a:xfrm>
            <a:off x="1220195" y="1972051"/>
            <a:ext cx="324747" cy="451757"/>
            <a:chOff x="1977649" y="1690695"/>
            <a:chExt cx="401314" cy="478431"/>
          </a:xfrm>
        </p:grpSpPr>
        <p:sp>
          <p:nvSpPr>
            <p:cNvPr id="14" name="Flowchart: Terminator 25">
              <a:extLst>
                <a:ext uri="{FF2B5EF4-FFF2-40B4-BE49-F238E27FC236}">
                  <a16:creationId xmlns:a16="http://schemas.microsoft.com/office/drawing/2014/main" id="{F04862E2-D57E-46CC-BC6A-185CC4C458D9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5" name="Flowchart: Terminator 25">
              <a:extLst>
                <a:ext uri="{FF2B5EF4-FFF2-40B4-BE49-F238E27FC236}">
                  <a16:creationId xmlns:a16="http://schemas.microsoft.com/office/drawing/2014/main" id="{EF712C6A-8388-4CA5-ABD5-8758B4A34F8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16" name="Cube 15">
            <a:extLst>
              <a:ext uri="{FF2B5EF4-FFF2-40B4-BE49-F238E27FC236}">
                <a16:creationId xmlns:a16="http://schemas.microsoft.com/office/drawing/2014/main" id="{2176D9CB-8852-4611-ACF8-BAEF6D87D7F8}"/>
              </a:ext>
            </a:extLst>
          </p:cNvPr>
          <p:cNvSpPr/>
          <p:nvPr/>
        </p:nvSpPr>
        <p:spPr>
          <a:xfrm>
            <a:off x="1446031" y="1262246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5DBA7B2-DA4A-436A-BA55-8167A1B86220}"/>
              </a:ext>
            </a:extLst>
          </p:cNvPr>
          <p:cNvSpPr txBox="1"/>
          <p:nvPr/>
        </p:nvSpPr>
        <p:spPr>
          <a:xfrm>
            <a:off x="1653070" y="1548770"/>
            <a:ext cx="1090042" cy="19236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sz="12500" dirty="0">
                <a:latin typeface="Baby Universe" panose="00000400000000000000" pitchFamily="2" charset="0"/>
              </a:rPr>
              <a:t>e</a:t>
            </a:r>
          </a:p>
        </p:txBody>
      </p:sp>
      <p:sp>
        <p:nvSpPr>
          <p:cNvPr id="18" name="Flowchart: Terminator 19">
            <a:extLst>
              <a:ext uri="{FF2B5EF4-FFF2-40B4-BE49-F238E27FC236}">
                <a16:creationId xmlns:a16="http://schemas.microsoft.com/office/drawing/2014/main" id="{58EE034D-236D-430D-BD04-24A8A1BF58DB}"/>
              </a:ext>
            </a:extLst>
          </p:cNvPr>
          <p:cNvSpPr/>
          <p:nvPr/>
        </p:nvSpPr>
        <p:spPr>
          <a:xfrm>
            <a:off x="2883750" y="2051209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BF2421A-E07C-4F61-804F-7CAB2A48FDA1}"/>
              </a:ext>
            </a:extLst>
          </p:cNvPr>
          <p:cNvGrpSpPr/>
          <p:nvPr/>
        </p:nvGrpSpPr>
        <p:grpSpPr>
          <a:xfrm>
            <a:off x="3194263" y="1972051"/>
            <a:ext cx="324747" cy="451757"/>
            <a:chOff x="1977649" y="1690695"/>
            <a:chExt cx="401314" cy="478431"/>
          </a:xfrm>
        </p:grpSpPr>
        <p:sp>
          <p:nvSpPr>
            <p:cNvPr id="20" name="Flowchart: Terminator 25">
              <a:extLst>
                <a:ext uri="{FF2B5EF4-FFF2-40B4-BE49-F238E27FC236}">
                  <a16:creationId xmlns:a16="http://schemas.microsoft.com/office/drawing/2014/main" id="{778E7849-2A2C-4CAC-8E97-D27CC73C9DD1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1" name="Flowchart: Terminator 25">
              <a:extLst>
                <a:ext uri="{FF2B5EF4-FFF2-40B4-BE49-F238E27FC236}">
                  <a16:creationId xmlns:a16="http://schemas.microsoft.com/office/drawing/2014/main" id="{C0847E62-238F-426F-BC00-738F56580E1D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22" name="Cube 21">
            <a:extLst>
              <a:ext uri="{FF2B5EF4-FFF2-40B4-BE49-F238E27FC236}">
                <a16:creationId xmlns:a16="http://schemas.microsoft.com/office/drawing/2014/main" id="{68FD2582-29D6-4FDE-B1E8-0199426EFDD4}"/>
              </a:ext>
            </a:extLst>
          </p:cNvPr>
          <p:cNvSpPr/>
          <p:nvPr/>
        </p:nvSpPr>
        <p:spPr>
          <a:xfrm>
            <a:off x="3420099" y="1262246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C5140FC-6677-4B02-8B32-3ABB4DB0A603}"/>
              </a:ext>
            </a:extLst>
          </p:cNvPr>
          <p:cNvSpPr txBox="1"/>
          <p:nvPr/>
        </p:nvSpPr>
        <p:spPr>
          <a:xfrm>
            <a:off x="3636617" y="1548770"/>
            <a:ext cx="1191032" cy="19236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sz="12500" dirty="0">
                <a:latin typeface="Baby Universe" panose="00000400000000000000" pitchFamily="2" charset="0"/>
              </a:rPr>
              <a:t>F</a:t>
            </a:r>
          </a:p>
        </p:txBody>
      </p:sp>
      <p:sp>
        <p:nvSpPr>
          <p:cNvPr id="24" name="Flowchart: Terminator 19">
            <a:extLst>
              <a:ext uri="{FF2B5EF4-FFF2-40B4-BE49-F238E27FC236}">
                <a16:creationId xmlns:a16="http://schemas.microsoft.com/office/drawing/2014/main" id="{556279B7-755A-42D5-93FF-B6256E2DE721}"/>
              </a:ext>
            </a:extLst>
          </p:cNvPr>
          <p:cNvSpPr/>
          <p:nvPr/>
        </p:nvSpPr>
        <p:spPr>
          <a:xfrm>
            <a:off x="4856581" y="2030939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02E2210-FE20-4974-B464-3D55A157330E}"/>
              </a:ext>
            </a:extLst>
          </p:cNvPr>
          <p:cNvGrpSpPr/>
          <p:nvPr/>
        </p:nvGrpSpPr>
        <p:grpSpPr>
          <a:xfrm>
            <a:off x="5167094" y="1951781"/>
            <a:ext cx="324747" cy="451757"/>
            <a:chOff x="1977649" y="1690695"/>
            <a:chExt cx="401314" cy="478431"/>
          </a:xfrm>
        </p:grpSpPr>
        <p:sp>
          <p:nvSpPr>
            <p:cNvPr id="26" name="Flowchart: Terminator 25">
              <a:extLst>
                <a:ext uri="{FF2B5EF4-FFF2-40B4-BE49-F238E27FC236}">
                  <a16:creationId xmlns:a16="http://schemas.microsoft.com/office/drawing/2014/main" id="{3C728D0D-A3C0-4098-A44B-1BDC4F6F49F9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7" name="Flowchart: Terminator 25">
              <a:extLst>
                <a:ext uri="{FF2B5EF4-FFF2-40B4-BE49-F238E27FC236}">
                  <a16:creationId xmlns:a16="http://schemas.microsoft.com/office/drawing/2014/main" id="{502E5006-72A6-4747-8CF1-5C6D03441B44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" name="Cube 7">
            <a:extLst>
              <a:ext uri="{FF2B5EF4-FFF2-40B4-BE49-F238E27FC236}">
                <a16:creationId xmlns:a16="http://schemas.microsoft.com/office/drawing/2014/main" id="{B7240FD7-555C-4E79-8119-84156BD43579}"/>
              </a:ext>
            </a:extLst>
          </p:cNvPr>
          <p:cNvSpPr/>
          <p:nvPr/>
        </p:nvSpPr>
        <p:spPr>
          <a:xfrm>
            <a:off x="5418813" y="1262246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935554-84AF-4BD3-BFA6-F451BC990E1F}"/>
              </a:ext>
            </a:extLst>
          </p:cNvPr>
          <p:cNvSpPr txBox="1"/>
          <p:nvPr/>
        </p:nvSpPr>
        <p:spPr>
          <a:xfrm>
            <a:off x="5961531" y="1564481"/>
            <a:ext cx="397545" cy="192360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sz="12500" dirty="0" err="1">
                <a:latin typeface="Baby Universe" panose="00000400000000000000" pitchFamily="2" charset="0"/>
              </a:rPr>
              <a:t>i</a:t>
            </a:r>
            <a:endParaRPr lang="en-GB" sz="12500" dirty="0">
              <a:latin typeface="Baby Universe" panose="00000400000000000000" pitchFamily="2" charset="0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BEA5862-272A-4D0E-A8A4-2F8394E3844F}"/>
              </a:ext>
            </a:extLst>
          </p:cNvPr>
          <p:cNvSpPr/>
          <p:nvPr/>
        </p:nvSpPr>
        <p:spPr>
          <a:xfrm rot="2992304">
            <a:off x="574478" y="6594757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11" name="Oval 110">
            <a:extLst>
              <a:ext uri="{FF2B5EF4-FFF2-40B4-BE49-F238E27FC236}">
                <a16:creationId xmlns:a16="http://schemas.microsoft.com/office/drawing/2014/main" id="{14EC6943-C295-4846-8B53-E313EAE759D1}"/>
              </a:ext>
            </a:extLst>
          </p:cNvPr>
          <p:cNvSpPr/>
          <p:nvPr/>
        </p:nvSpPr>
        <p:spPr>
          <a:xfrm rot="2992304">
            <a:off x="234753" y="6289957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1AC95302-5972-4375-8ABA-0C11E6EFA3A2}"/>
              </a:ext>
            </a:extLst>
          </p:cNvPr>
          <p:cNvGrpSpPr/>
          <p:nvPr/>
        </p:nvGrpSpPr>
        <p:grpSpPr>
          <a:xfrm>
            <a:off x="1889023" y="6842386"/>
            <a:ext cx="2790742" cy="1134501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13" name="Wave 112">
              <a:extLst>
                <a:ext uri="{FF2B5EF4-FFF2-40B4-BE49-F238E27FC236}">
                  <a16:creationId xmlns:a16="http://schemas.microsoft.com/office/drawing/2014/main" id="{6563724D-BAB7-4FF9-AA68-91BF7026CA69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8B3641AD-54D2-4559-9AC5-63596C87F93E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5C6A9FBF-5489-499E-8A54-8EC04E661DA1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D04AF880-DB9A-4273-9BC9-405A859713B6}"/>
              </a:ext>
            </a:extLst>
          </p:cNvPr>
          <p:cNvGrpSpPr/>
          <p:nvPr/>
        </p:nvGrpSpPr>
        <p:grpSpPr>
          <a:xfrm rot="21036923">
            <a:off x="2065843" y="6991841"/>
            <a:ext cx="2916827" cy="1185758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17" name="Wave 116">
              <a:extLst>
                <a:ext uri="{FF2B5EF4-FFF2-40B4-BE49-F238E27FC236}">
                  <a16:creationId xmlns:a16="http://schemas.microsoft.com/office/drawing/2014/main" id="{EF0C5B26-7241-4C48-A671-3A133058AD12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F8FC543F-4305-46C4-99B7-46943E7EB9FF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6B08F2F8-63E1-4ACD-9725-9DFA77806F56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0" name="Group 119">
            <a:extLst>
              <a:ext uri="{FF2B5EF4-FFF2-40B4-BE49-F238E27FC236}">
                <a16:creationId xmlns:a16="http://schemas.microsoft.com/office/drawing/2014/main" id="{AB864623-85B1-4A43-8F4E-8636194E05A9}"/>
              </a:ext>
            </a:extLst>
          </p:cNvPr>
          <p:cNvGrpSpPr/>
          <p:nvPr/>
        </p:nvGrpSpPr>
        <p:grpSpPr>
          <a:xfrm rot="20931127">
            <a:off x="2229075" y="7207948"/>
            <a:ext cx="2806467" cy="1140894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1" name="Wave 120">
              <a:extLst>
                <a:ext uri="{FF2B5EF4-FFF2-40B4-BE49-F238E27FC236}">
                  <a16:creationId xmlns:a16="http://schemas.microsoft.com/office/drawing/2014/main" id="{4A7EEBC2-D536-47F7-8F66-90DE67EA087A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0075A4FC-AC8C-4325-8F65-4AB67CC83AE6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395D9EF9-236D-4682-9473-B2C3C0808C4B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01B3A669-32F7-497B-B0B5-427B726FA85B}"/>
              </a:ext>
            </a:extLst>
          </p:cNvPr>
          <p:cNvGrpSpPr/>
          <p:nvPr/>
        </p:nvGrpSpPr>
        <p:grpSpPr>
          <a:xfrm>
            <a:off x="2346223" y="7309130"/>
            <a:ext cx="2767266" cy="1124958"/>
            <a:chOff x="3620811" y="7136453"/>
            <a:chExt cx="3529840" cy="1434962"/>
          </a:xfrm>
        </p:grpSpPr>
        <p:sp>
          <p:nvSpPr>
            <p:cNvPr id="125" name="Wave 124">
              <a:extLst>
                <a:ext uri="{FF2B5EF4-FFF2-40B4-BE49-F238E27FC236}">
                  <a16:creationId xmlns:a16="http://schemas.microsoft.com/office/drawing/2014/main" id="{B0D344A4-794D-4F0A-86E9-E3ADDFD72122}"/>
                </a:ext>
              </a:extLst>
            </p:cNvPr>
            <p:cNvSpPr/>
            <p:nvPr/>
          </p:nvSpPr>
          <p:spPr>
            <a:xfrm rot="21233875">
              <a:off x="3620811" y="7136453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sz="1200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16EDA44-E20F-4EE9-9CA0-1492C9551044}"/>
                </a:ext>
              </a:extLst>
            </p:cNvPr>
            <p:cNvSpPr/>
            <p:nvPr/>
          </p:nvSpPr>
          <p:spPr>
            <a:xfrm rot="21576293">
              <a:off x="5294614" y="7728996"/>
              <a:ext cx="1429206" cy="514385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05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32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0A2BDC4F-FE6C-411F-AFF2-C23C78071030}"/>
                </a:ext>
              </a:extLst>
            </p:cNvPr>
            <p:cNvSpPr/>
            <p:nvPr/>
          </p:nvSpPr>
          <p:spPr>
            <a:xfrm rot="20524553">
              <a:off x="4154334" y="7288788"/>
              <a:ext cx="1396791" cy="76944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1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sp>
        <p:nvSpPr>
          <p:cNvPr id="128" name="Rectangle 127">
            <a:extLst>
              <a:ext uri="{FF2B5EF4-FFF2-40B4-BE49-F238E27FC236}">
                <a16:creationId xmlns:a16="http://schemas.microsoft.com/office/drawing/2014/main" id="{63A62498-0A1C-42A5-AA85-B6DE4C91D899}"/>
              </a:ext>
            </a:extLst>
          </p:cNvPr>
          <p:cNvSpPr/>
          <p:nvPr/>
        </p:nvSpPr>
        <p:spPr>
          <a:xfrm>
            <a:off x="6001559" y="7880815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noxic SC Med" pitchFamily="2" charset="0"/>
              </a:rPr>
              <a:t>POWERED BY:</a:t>
            </a:r>
          </a:p>
        </p:txBody>
      </p:sp>
      <p:pic>
        <p:nvPicPr>
          <p:cNvPr id="129" name="Picture 2" descr="Matic Network - Scalable and instant blockchain transactions">
            <a:extLst>
              <a:ext uri="{FF2B5EF4-FFF2-40B4-BE49-F238E27FC236}">
                <a16:creationId xmlns:a16="http://schemas.microsoft.com/office/drawing/2014/main" id="{F6F1874E-B03E-4A9B-93A6-1B7EFD2E5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t="32938" r="9838" b="34257"/>
          <a:stretch/>
        </p:blipFill>
        <p:spPr bwMode="auto">
          <a:xfrm>
            <a:off x="9371989" y="7823095"/>
            <a:ext cx="2490487" cy="754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8" name="TextBox 107">
            <a:extLst>
              <a:ext uri="{FF2B5EF4-FFF2-40B4-BE49-F238E27FC236}">
                <a16:creationId xmlns:a16="http://schemas.microsoft.com/office/drawing/2014/main" id="{DC01BB36-493B-425C-937B-3BA8A5B19FF8}"/>
              </a:ext>
            </a:extLst>
          </p:cNvPr>
          <p:cNvSpPr txBox="1"/>
          <p:nvPr/>
        </p:nvSpPr>
        <p:spPr>
          <a:xfrm>
            <a:off x="7492958" y="1301746"/>
            <a:ext cx="9305568" cy="4254507"/>
          </a:xfrm>
          <a:prstGeom prst="rect">
            <a:avLst/>
          </a:prstGeom>
          <a:noFill/>
        </p:spPr>
        <p:txBody>
          <a:bodyPr wrap="none" rtlCol="0">
            <a:prstTxWarp prst="textDeflateInflate">
              <a:avLst>
                <a:gd name="adj" fmla="val 24976"/>
              </a:avLst>
            </a:prstTxWarp>
            <a:spAutoFit/>
          </a:bodyPr>
          <a:lstStyle/>
          <a:p>
            <a:r>
              <a:rPr lang="en-GB" sz="102800" b="1" dirty="0">
                <a:solidFill>
                  <a:schemeClr val="bg1"/>
                </a:solidFill>
                <a:latin typeface="Anoxic SC Med" pitchFamily="2" charset="0"/>
              </a:rPr>
              <a:t>Venture</a:t>
            </a:r>
          </a:p>
        </p:txBody>
      </p:sp>
    </p:spTree>
    <p:extLst>
      <p:ext uri="{BB962C8B-B14F-4D97-AF65-F5344CB8AC3E}">
        <p14:creationId xmlns:p14="http://schemas.microsoft.com/office/powerpoint/2010/main" val="4195515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764AE7-ACAA-4C65-B4E3-0DA7CA2F9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67639"/>
              </p:ext>
            </p:extLst>
          </p:nvPr>
        </p:nvGraphicFramePr>
        <p:xfrm>
          <a:off x="990600" y="254428"/>
          <a:ext cx="1047750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800">
                  <a:extLst>
                    <a:ext uri="{9D8B030D-6E8A-4147-A177-3AD203B41FA5}">
                      <a16:colId xmlns:a16="http://schemas.microsoft.com/office/drawing/2014/main" val="117838659"/>
                    </a:ext>
                  </a:extLst>
                </a:gridCol>
                <a:gridCol w="5727700">
                  <a:extLst>
                    <a:ext uri="{9D8B030D-6E8A-4147-A177-3AD203B41FA5}">
                      <a16:colId xmlns:a16="http://schemas.microsoft.com/office/drawing/2014/main" val="615907035"/>
                    </a:ext>
                  </a:extLst>
                </a:gridCol>
              </a:tblGrid>
              <a:tr h="343605">
                <a:tc>
                  <a:txBody>
                    <a:bodyPr/>
                    <a:lstStyle/>
                    <a:p>
                      <a:r>
                        <a:rPr lang="en-GB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45274"/>
                  </a:ext>
                </a:extLst>
              </a:tr>
              <a:tr h="601308">
                <a:tc>
                  <a:txBody>
                    <a:bodyPr/>
                    <a:lstStyle/>
                    <a:p>
                      <a:r>
                        <a:rPr lang="en-GB" dirty="0"/>
                        <a:t>Full decentralisation requires random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CHAINLINK (VRF)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819864"/>
                  </a:ext>
                </a:extLst>
              </a:tr>
              <a:tr h="601308">
                <a:tc>
                  <a:txBody>
                    <a:bodyPr/>
                    <a:lstStyle/>
                    <a:p>
                      <a:r>
                        <a:rPr lang="en-GB" dirty="0"/>
                        <a:t>Seamless connection for users that doesn’t have an ETH account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PORTIS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61526"/>
                  </a:ext>
                </a:extLst>
              </a:tr>
              <a:tr h="343605">
                <a:tc>
                  <a:txBody>
                    <a:bodyPr/>
                    <a:lstStyle/>
                    <a:p>
                      <a:r>
                        <a:rPr lang="en-GB" dirty="0"/>
                        <a:t>Fast and cheap 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Layer 2 (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MATIC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017918"/>
                  </a:ext>
                </a:extLst>
              </a:tr>
              <a:tr h="859012">
                <a:tc>
                  <a:txBody>
                    <a:bodyPr/>
                    <a:lstStyle/>
                    <a:p>
                      <a:r>
                        <a:rPr lang="en-GB" dirty="0"/>
                        <a:t>No fees transactions</a:t>
                      </a:r>
                    </a:p>
                    <a:p>
                      <a:r>
                        <a:rPr lang="en-GB" dirty="0"/>
                        <a:t>Users doesn’t have native token (ETH on L1, MATIC on L2)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Gas Station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837827"/>
                  </a:ext>
                </a:extLst>
              </a:tr>
              <a:tr h="1517587">
                <a:tc>
                  <a:txBody>
                    <a:bodyPr/>
                    <a:lstStyle/>
                    <a:p>
                      <a:r>
                        <a:rPr lang="en-GB" dirty="0"/>
                        <a:t>Fund the Gas Relay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Pool Together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(on layer 1 </a:t>
                      </a:r>
                      <a:r>
                        <a:rPr lang="en-GB" sz="2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sym typeface="Symbol" panose="05050102010706020507" pitchFamily="18" charset="2"/>
                        </a:rPr>
                        <a:t>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GB" dirty="0"/>
                        <a:t>Prize strategy = earned interest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Gas Relay Fund</a:t>
                      </a:r>
                    </a:p>
                    <a:p>
                      <a:endParaRPr lang="en-GB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en-GB" dirty="0">
                          <a:sym typeface="Wingdings" panose="05000000000000000000" pitchFamily="2" charset="2"/>
                        </a:rPr>
                        <a:t>Gas Relay checks the TX signer has contributed to the pool (ticket token)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18216"/>
                  </a:ext>
                </a:extLst>
              </a:tr>
              <a:tr h="624768">
                <a:tc>
                  <a:txBody>
                    <a:bodyPr/>
                    <a:lstStyle/>
                    <a:p>
                      <a:r>
                        <a:rPr lang="en-GB" dirty="0"/>
                        <a:t>Pool Together fund on Layer 1, Gas Relay on Layer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?? Transfer ticket token from L1 to L2 </a:t>
                      </a:r>
                    </a:p>
                    <a:p>
                      <a:r>
                        <a:rPr lang="en-GB" dirty="0"/>
                        <a:t>?? Oracle (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CHAINLINK</a:t>
                      </a:r>
                      <a:r>
                        <a:rPr lang="en-GB" dirty="0"/>
                        <a:t>) to request L1 info from 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70706"/>
                  </a:ext>
                </a:extLst>
              </a:tr>
              <a:tr h="859012">
                <a:tc>
                  <a:txBody>
                    <a:bodyPr/>
                    <a:lstStyle/>
                    <a:p>
                      <a:r>
                        <a:rPr lang="en-GB" dirty="0"/>
                        <a:t>Users have to connect both on L1 (to contribute to the pool) and L2 (to play game)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PORTIS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01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4C49EF-E679-4AC0-BB39-7876948DD554}"/>
              </a:ext>
            </a:extLst>
          </p:cNvPr>
          <p:cNvSpPr/>
          <p:nvPr/>
        </p:nvSpPr>
        <p:spPr>
          <a:xfrm>
            <a:off x="809579" y="1466850"/>
            <a:ext cx="1490485" cy="17430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Front-end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D2FEE-BC8B-4C2F-9770-F64BD87D7184}"/>
              </a:ext>
            </a:extLst>
          </p:cNvPr>
          <p:cNvSpPr/>
          <p:nvPr/>
        </p:nvSpPr>
        <p:spPr>
          <a:xfrm>
            <a:off x="2374900" y="355600"/>
            <a:ext cx="9429750" cy="2222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Layer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41B7C-16CD-4A04-B827-E12F4BA7B36A}"/>
              </a:ext>
            </a:extLst>
          </p:cNvPr>
          <p:cNvSpPr/>
          <p:nvPr/>
        </p:nvSpPr>
        <p:spPr>
          <a:xfrm>
            <a:off x="2374900" y="2710499"/>
            <a:ext cx="9429750" cy="36595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Layer 2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A3CBEDF-C856-440C-A244-1D22224448F6}"/>
              </a:ext>
            </a:extLst>
          </p:cNvPr>
          <p:cNvSpPr/>
          <p:nvPr/>
        </p:nvSpPr>
        <p:spPr>
          <a:xfrm>
            <a:off x="98679" y="1621695"/>
            <a:ext cx="6350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27D04A-EDBB-4603-BEC0-FDA90C875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271" y="2282640"/>
            <a:ext cx="2053830" cy="62790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6B3940A-997C-40DA-B23F-F5C2913165D6}"/>
              </a:ext>
            </a:extLst>
          </p:cNvPr>
          <p:cNvSpPr/>
          <p:nvPr/>
        </p:nvSpPr>
        <p:spPr>
          <a:xfrm rot="2675473">
            <a:off x="2980750" y="3114917"/>
            <a:ext cx="6350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B9D629-4EAA-49F4-897F-221AD6ADDCD5}"/>
              </a:ext>
            </a:extLst>
          </p:cNvPr>
          <p:cNvSpPr/>
          <p:nvPr/>
        </p:nvSpPr>
        <p:spPr>
          <a:xfrm>
            <a:off x="2909525" y="3465635"/>
            <a:ext cx="2297475" cy="644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GameFactory</a:t>
            </a:r>
            <a:r>
              <a:rPr lang="en-GB" dirty="0"/>
              <a:t> contract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30BEC9-70E2-40D8-98CC-3C4EE888EB31}"/>
              </a:ext>
            </a:extLst>
          </p:cNvPr>
          <p:cNvSpPr/>
          <p:nvPr/>
        </p:nvSpPr>
        <p:spPr>
          <a:xfrm>
            <a:off x="5941037" y="3429000"/>
            <a:ext cx="2297475" cy="644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GameMaster</a:t>
            </a:r>
            <a:r>
              <a:rPr lang="en-GB" dirty="0"/>
              <a:t> contract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3C83BE-0B27-44A4-8687-1546DE64B392}"/>
              </a:ext>
            </a:extLst>
          </p:cNvPr>
          <p:cNvSpPr/>
          <p:nvPr/>
        </p:nvSpPr>
        <p:spPr>
          <a:xfrm>
            <a:off x="6763361" y="4211515"/>
            <a:ext cx="1531103" cy="644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Token contract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0565E2-6FAB-47FE-9070-51D656E90885}"/>
              </a:ext>
            </a:extLst>
          </p:cNvPr>
          <p:cNvSpPr/>
          <p:nvPr/>
        </p:nvSpPr>
        <p:spPr>
          <a:xfrm>
            <a:off x="6763361" y="4892430"/>
            <a:ext cx="1531103" cy="644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Asset contract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43BE551-26A4-4139-96B5-6BBC34AC8C74}"/>
              </a:ext>
            </a:extLst>
          </p:cNvPr>
          <p:cNvCxnSpPr>
            <a:cxnSpLocks/>
            <a:stCxn id="12" idx="4"/>
            <a:endCxn id="13" idx="2"/>
          </p:cNvCxnSpPr>
          <p:nvPr/>
        </p:nvCxnSpPr>
        <p:spPr>
          <a:xfrm rot="5400000">
            <a:off x="6696503" y="4140628"/>
            <a:ext cx="460130" cy="326414"/>
          </a:xfrm>
          <a:prstGeom prst="bentConnector4">
            <a:avLst>
              <a:gd name="adj1" fmla="val 14968"/>
              <a:gd name="adj2" fmla="val 170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6AAB171-207C-4F24-BE47-0D5418156F46}"/>
              </a:ext>
            </a:extLst>
          </p:cNvPr>
          <p:cNvCxnSpPr>
            <a:cxnSpLocks/>
            <a:stCxn id="12" idx="4"/>
            <a:endCxn id="14" idx="2"/>
          </p:cNvCxnSpPr>
          <p:nvPr/>
        </p:nvCxnSpPr>
        <p:spPr>
          <a:xfrm rot="5400000">
            <a:off x="6356046" y="4481085"/>
            <a:ext cx="1141045" cy="326414"/>
          </a:xfrm>
          <a:prstGeom prst="bentConnector4">
            <a:avLst>
              <a:gd name="adj1" fmla="val 1369"/>
              <a:gd name="adj2" fmla="val 170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AD64161-38D8-4372-9B57-34979E6F12E7}"/>
              </a:ext>
            </a:extLst>
          </p:cNvPr>
          <p:cNvSpPr/>
          <p:nvPr/>
        </p:nvSpPr>
        <p:spPr>
          <a:xfrm rot="1253595">
            <a:off x="3704435" y="2999916"/>
            <a:ext cx="2188794" cy="251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4854FF-575C-42D6-9E75-ECD17EDB0904}"/>
              </a:ext>
            </a:extLst>
          </p:cNvPr>
          <p:cNvSpPr/>
          <p:nvPr/>
        </p:nvSpPr>
        <p:spPr>
          <a:xfrm>
            <a:off x="2909525" y="4677023"/>
            <a:ext cx="2297475" cy="644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Gas Relay L2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C2AA21-E2EB-446A-883B-E0111BBD1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3" y="1149624"/>
            <a:ext cx="1407718" cy="55836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391B9A85-C3DE-4632-861B-CD4E1E681B0C}"/>
              </a:ext>
            </a:extLst>
          </p:cNvPr>
          <p:cNvSpPr/>
          <p:nvPr/>
        </p:nvSpPr>
        <p:spPr>
          <a:xfrm>
            <a:off x="5376661" y="1031385"/>
            <a:ext cx="2297475" cy="644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PrizeStrategy</a:t>
            </a:r>
            <a:endParaRPr lang="en-GB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8452896-BDD9-4C3F-9DA3-D75D84839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582" y="487999"/>
            <a:ext cx="1990842" cy="592512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581BEC68-543C-41FE-ABF0-0AA0737FC562}"/>
              </a:ext>
            </a:extLst>
          </p:cNvPr>
          <p:cNvSpPr/>
          <p:nvPr/>
        </p:nvSpPr>
        <p:spPr>
          <a:xfrm>
            <a:off x="8984705" y="4211454"/>
            <a:ext cx="1354662" cy="644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Oracle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6B5C4B-2F5A-47F7-A663-38BBC9DA54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81" y="3762314"/>
            <a:ext cx="1944892" cy="6949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19D7E-89ED-455B-B187-ADAB8ADFCC23}"/>
              </a:ext>
            </a:extLst>
          </p:cNvPr>
          <p:cNvCxnSpPr>
            <a:cxnSpLocks/>
            <a:stCxn id="26" idx="4"/>
            <a:endCxn id="21" idx="7"/>
          </p:cNvCxnSpPr>
          <p:nvPr/>
        </p:nvCxnSpPr>
        <p:spPr>
          <a:xfrm flipH="1">
            <a:off x="4870543" y="1676155"/>
            <a:ext cx="1654856" cy="3095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Matic Network - Scalable and instant blockchain transactions">
            <a:extLst>
              <a:ext uri="{FF2B5EF4-FFF2-40B4-BE49-F238E27FC236}">
                <a16:creationId xmlns:a16="http://schemas.microsoft.com/office/drawing/2014/main" id="{8090100B-4122-473F-88B2-429BEC01F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t="32938" r="9838" b="34257"/>
          <a:stretch/>
        </p:blipFill>
        <p:spPr bwMode="auto">
          <a:xfrm>
            <a:off x="9339426" y="2822819"/>
            <a:ext cx="1999883" cy="6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033A6D44-9F7C-49CC-AEEA-F9ED310D1392}"/>
              </a:ext>
            </a:extLst>
          </p:cNvPr>
          <p:cNvSpPr/>
          <p:nvPr/>
        </p:nvSpPr>
        <p:spPr>
          <a:xfrm rot="19160192">
            <a:off x="3332257" y="1920958"/>
            <a:ext cx="6350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050182-8F9E-448C-BDF5-70A5ED8F8E86}"/>
              </a:ext>
            </a:extLst>
          </p:cNvPr>
          <p:cNvSpPr/>
          <p:nvPr/>
        </p:nvSpPr>
        <p:spPr>
          <a:xfrm>
            <a:off x="6830037" y="5573345"/>
            <a:ext cx="1529125" cy="644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….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FBF2BFF-4B6C-43D9-9AC8-AB79433E6BE3}"/>
              </a:ext>
            </a:extLst>
          </p:cNvPr>
          <p:cNvCxnSpPr>
            <a:cxnSpLocks/>
            <a:stCxn id="12" idx="4"/>
            <a:endCxn id="39" idx="2"/>
          </p:cNvCxnSpPr>
          <p:nvPr/>
        </p:nvCxnSpPr>
        <p:spPr>
          <a:xfrm rot="5400000">
            <a:off x="6048926" y="4854881"/>
            <a:ext cx="1821960" cy="259738"/>
          </a:xfrm>
          <a:prstGeom prst="bentConnector4">
            <a:avLst>
              <a:gd name="adj1" fmla="val 4906"/>
              <a:gd name="adj2" fmla="val 188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C1EAFBD-884E-4381-B7FC-CCD92D76EF86}"/>
              </a:ext>
            </a:extLst>
          </p:cNvPr>
          <p:cNvSpPr/>
          <p:nvPr/>
        </p:nvSpPr>
        <p:spPr>
          <a:xfrm>
            <a:off x="5251884" y="3646672"/>
            <a:ext cx="644269" cy="25198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9C618D7-4145-4205-BE67-E657CA40076E}"/>
              </a:ext>
            </a:extLst>
          </p:cNvPr>
          <p:cNvCxnSpPr>
            <a:cxnSpLocks/>
            <a:stCxn id="12" idx="6"/>
            <a:endCxn id="33" idx="1"/>
          </p:cNvCxnSpPr>
          <p:nvPr/>
        </p:nvCxnSpPr>
        <p:spPr>
          <a:xfrm>
            <a:off x="8238512" y="3751385"/>
            <a:ext cx="944579" cy="554493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7F153C2-B730-4404-B3E9-F36B53A0D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08" y="1738142"/>
            <a:ext cx="1498600" cy="38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5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06DB6-1728-4FEB-B596-6936C46AF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8298" y="482226"/>
            <a:ext cx="8737601" cy="589354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F67902-947F-41AC-A4A2-5728EDD54686}"/>
              </a:ext>
            </a:extLst>
          </p:cNvPr>
          <p:cNvSpPr/>
          <p:nvPr/>
        </p:nvSpPr>
        <p:spPr>
          <a:xfrm>
            <a:off x="2542848" y="1722735"/>
            <a:ext cx="69285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>
                <a:ln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064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18232C-B0FC-497D-9452-F5F00B307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041660"/>
              </p:ext>
            </p:extLst>
          </p:nvPr>
        </p:nvGraphicFramePr>
        <p:xfrm>
          <a:off x="1193800" y="719666"/>
          <a:ext cx="10299700" cy="3807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850">
                  <a:extLst>
                    <a:ext uri="{9D8B030D-6E8A-4147-A177-3AD203B41FA5}">
                      <a16:colId xmlns:a16="http://schemas.microsoft.com/office/drawing/2014/main" val="777620761"/>
                    </a:ext>
                  </a:extLst>
                </a:gridCol>
                <a:gridCol w="5149850">
                  <a:extLst>
                    <a:ext uri="{9D8B030D-6E8A-4147-A177-3AD203B41FA5}">
                      <a16:colId xmlns:a16="http://schemas.microsoft.com/office/drawing/2014/main" val="2741511707"/>
                    </a:ext>
                  </a:extLst>
                </a:gridCol>
              </a:tblGrid>
              <a:tr h="623711"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Remains to be done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17059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r>
                        <a:rPr lang="en-GB" dirty="0" err="1"/>
                        <a:t>GameFactory</a:t>
                      </a:r>
                      <a:r>
                        <a:rPr lang="en-GB" dirty="0"/>
                        <a:t> contract: create contracts for a new game session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 game mechanisms in smart contracts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87374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r>
                        <a:rPr lang="en-GB" dirty="0"/>
                        <a:t>Initial front-end project, connection on L1 and L2 with PORTIS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 VRF feature in CHAINLINK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5524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r>
                        <a:rPr lang="en-GB" dirty="0"/>
                        <a:t>CHAINLINK node deployed on MATIC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Integrate POOL-Together with customised Prize Strategy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11123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Integrate Gas Relay on Layer 2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08932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 Front-end</a:t>
                      </a:r>
                    </a:p>
                    <a:p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64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3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BA0576F-2795-4F0A-B0A6-3ADACAD0EE0B}"/>
              </a:ext>
            </a:extLst>
          </p:cNvPr>
          <p:cNvGrpSpPr/>
          <p:nvPr/>
        </p:nvGrpSpPr>
        <p:grpSpPr>
          <a:xfrm>
            <a:off x="-192969" y="4859919"/>
            <a:ext cx="2364756" cy="1690043"/>
            <a:chOff x="5894125" y="1987894"/>
            <a:chExt cx="2364756" cy="1690043"/>
          </a:xfrm>
        </p:grpSpPr>
        <p:sp>
          <p:nvSpPr>
            <p:cNvPr id="73" name="Flowchart: Terminator 25">
              <a:extLst>
                <a:ext uri="{FF2B5EF4-FFF2-40B4-BE49-F238E27FC236}">
                  <a16:creationId xmlns:a16="http://schemas.microsoft.com/office/drawing/2014/main" id="{EA4EC1B2-1A5D-48EE-AB24-E594407037B9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1E46246-5575-45E0-9014-F37DC9FA8B08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266474-6994-431C-B473-BA9983F375DE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6" name="Flowchart: Terminator 19">
              <a:extLst>
                <a:ext uri="{FF2B5EF4-FFF2-40B4-BE49-F238E27FC236}">
                  <a16:creationId xmlns:a16="http://schemas.microsoft.com/office/drawing/2014/main" id="{F8EF0519-A068-447F-A157-C2896AA1158A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C71C77-8F6C-4429-B723-15D2C2281A8C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08461D6-5D6E-499C-8849-7FCA9DCE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97A3469-F46F-44C2-AF37-970A88324B8E}"/>
              </a:ext>
            </a:extLst>
          </p:cNvPr>
          <p:cNvGrpSpPr/>
          <p:nvPr/>
        </p:nvGrpSpPr>
        <p:grpSpPr>
          <a:xfrm>
            <a:off x="-192969" y="3308985"/>
            <a:ext cx="2364756" cy="1690043"/>
            <a:chOff x="5907763" y="108865"/>
            <a:chExt cx="2364756" cy="1690043"/>
          </a:xfrm>
        </p:grpSpPr>
        <p:sp>
          <p:nvSpPr>
            <p:cNvPr id="66" name="Flowchart: Terminator 25">
              <a:extLst>
                <a:ext uri="{FF2B5EF4-FFF2-40B4-BE49-F238E27FC236}">
                  <a16:creationId xmlns:a16="http://schemas.microsoft.com/office/drawing/2014/main" id="{2C568FA5-A174-47FD-9521-CA8AD5F1A9BF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148712CA-A44A-4D12-8FA3-28BBEE613A3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3E0D0C-D078-423F-B990-2F2F92E78C92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9" name="Flowchart: Terminator 19">
              <a:extLst>
                <a:ext uri="{FF2B5EF4-FFF2-40B4-BE49-F238E27FC236}">
                  <a16:creationId xmlns:a16="http://schemas.microsoft.com/office/drawing/2014/main" id="{C575B836-F693-4F93-848D-DF3D7E85F419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20D877B-FC78-42AC-8291-036B3649CC8A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9F3892D-B028-45DE-BA85-B66AB85FD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3720E7-9C99-42B1-9B85-5CA39DFF9C7E}"/>
              </a:ext>
            </a:extLst>
          </p:cNvPr>
          <p:cNvGrpSpPr/>
          <p:nvPr/>
        </p:nvGrpSpPr>
        <p:grpSpPr>
          <a:xfrm>
            <a:off x="10506580" y="4859919"/>
            <a:ext cx="2364756" cy="1690043"/>
            <a:chOff x="2146556" y="2676397"/>
            <a:chExt cx="2364756" cy="1690043"/>
          </a:xfrm>
        </p:grpSpPr>
        <p:sp>
          <p:nvSpPr>
            <p:cNvPr id="93" name="Flowchart: Terminator 25">
              <a:extLst>
                <a:ext uri="{FF2B5EF4-FFF2-40B4-BE49-F238E27FC236}">
                  <a16:creationId xmlns:a16="http://schemas.microsoft.com/office/drawing/2014/main" id="{9FBFEF66-C4C2-4B75-BF2A-C07C33F02EC3}"/>
                </a:ext>
              </a:extLst>
            </p:cNvPr>
            <p:cNvSpPr/>
            <p:nvPr/>
          </p:nvSpPr>
          <p:spPr>
            <a:xfrm>
              <a:off x="2146556" y="335438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38608A35-DDD4-4116-B5D0-88FEA0C31C2B}"/>
                </a:ext>
              </a:extLst>
            </p:cNvPr>
            <p:cNvSpPr/>
            <p:nvPr/>
          </p:nvSpPr>
          <p:spPr>
            <a:xfrm>
              <a:off x="2544792" y="267639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3669618-19BD-4067-9CB2-769A046AAC56}"/>
                </a:ext>
              </a:extLst>
            </p:cNvPr>
            <p:cNvSpPr/>
            <p:nvPr/>
          </p:nvSpPr>
          <p:spPr>
            <a:xfrm>
              <a:off x="2575273" y="294560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6" name="Flowchart: Terminator 19">
              <a:extLst>
                <a:ext uri="{FF2B5EF4-FFF2-40B4-BE49-F238E27FC236}">
                  <a16:creationId xmlns:a16="http://schemas.microsoft.com/office/drawing/2014/main" id="{D173D5CA-0D66-4C4B-9187-1ACAB216CB28}"/>
                </a:ext>
              </a:extLst>
            </p:cNvPr>
            <p:cNvSpPr/>
            <p:nvPr/>
          </p:nvSpPr>
          <p:spPr>
            <a:xfrm>
              <a:off x="3934881" y="339398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B7B4125-E00D-42EA-8621-F643B60F254D}"/>
                </a:ext>
              </a:extLst>
            </p:cNvPr>
            <p:cNvSpPr/>
            <p:nvPr/>
          </p:nvSpPr>
          <p:spPr>
            <a:xfrm>
              <a:off x="2568127" y="2939380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QUARANTINE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724A510-6C58-4935-B6B5-CD98A87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27" y="3343036"/>
              <a:ext cx="887834" cy="965845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B18EC8E-4D01-4E2C-B935-41D9B325B26D}"/>
                </a:ext>
              </a:extLst>
            </p:cNvPr>
            <p:cNvSpPr/>
            <p:nvPr/>
          </p:nvSpPr>
          <p:spPr>
            <a:xfrm>
              <a:off x="3594895" y="3259908"/>
              <a:ext cx="322797" cy="1070943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>
                <a:lnSpc>
                  <a:spcPts val="1000"/>
                </a:lnSpc>
              </a:pPr>
              <a:r>
                <a:rPr lang="en-GB" sz="600" b="1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JUST VISITING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50394AD-DA6E-43ED-9A12-B853515EB62B}"/>
              </a:ext>
            </a:extLst>
          </p:cNvPr>
          <p:cNvGrpSpPr/>
          <p:nvPr/>
        </p:nvGrpSpPr>
        <p:grpSpPr>
          <a:xfrm>
            <a:off x="10506580" y="3308985"/>
            <a:ext cx="2364756" cy="1690043"/>
            <a:chOff x="132904" y="3751555"/>
            <a:chExt cx="2364756" cy="1690043"/>
          </a:xfrm>
        </p:grpSpPr>
        <p:sp>
          <p:nvSpPr>
            <p:cNvPr id="180" name="Flowchart: Terminator 25">
              <a:extLst>
                <a:ext uri="{FF2B5EF4-FFF2-40B4-BE49-F238E27FC236}">
                  <a16:creationId xmlns:a16="http://schemas.microsoft.com/office/drawing/2014/main" id="{0F6CF742-FA17-4216-B810-83581AF7788E}"/>
                </a:ext>
              </a:extLst>
            </p:cNvPr>
            <p:cNvSpPr/>
            <p:nvPr/>
          </p:nvSpPr>
          <p:spPr>
            <a:xfrm>
              <a:off x="132904" y="442953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F281087C-6DDB-49A7-AAA6-C94AAE8B0D59}"/>
                </a:ext>
              </a:extLst>
            </p:cNvPr>
            <p:cNvSpPr/>
            <p:nvPr/>
          </p:nvSpPr>
          <p:spPr>
            <a:xfrm>
              <a:off x="531140" y="375155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2088E7B9-C360-470C-A9A4-0B4CE532DCDE}"/>
                </a:ext>
              </a:extLst>
            </p:cNvPr>
            <p:cNvSpPr/>
            <p:nvPr/>
          </p:nvSpPr>
          <p:spPr>
            <a:xfrm>
              <a:off x="561621" y="402076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3" name="Flowchart: Terminator 19">
              <a:extLst>
                <a:ext uri="{FF2B5EF4-FFF2-40B4-BE49-F238E27FC236}">
                  <a16:creationId xmlns:a16="http://schemas.microsoft.com/office/drawing/2014/main" id="{18D47AEF-E0B5-4F9F-B278-9B103B1E16F5}"/>
                </a:ext>
              </a:extLst>
            </p:cNvPr>
            <p:cNvSpPr/>
            <p:nvPr/>
          </p:nvSpPr>
          <p:spPr>
            <a:xfrm>
              <a:off x="1921229" y="446914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E9EF219-E8F4-4DC6-A583-83585CD0B674}"/>
                </a:ext>
              </a:extLst>
            </p:cNvPr>
            <p:cNvSpPr/>
            <p:nvPr/>
          </p:nvSpPr>
          <p:spPr>
            <a:xfrm>
              <a:off x="554475" y="401453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Crypto On Chip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499E733-591D-41DF-BF42-7C0202328A69}"/>
                </a:ext>
              </a:extLst>
            </p:cNvPr>
            <p:cNvSpPr txBox="1"/>
            <p:nvPr/>
          </p:nvSpPr>
          <p:spPr>
            <a:xfrm>
              <a:off x="608714" y="51483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HW WALLET</a:t>
              </a:r>
            </a:p>
          </p:txBody>
        </p: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42176837-998B-44A0-A728-91B030A1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0537" y="4389099"/>
              <a:ext cx="831294" cy="830602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24C1002-076F-4FA1-AD18-DDBDA8560E58}"/>
              </a:ext>
            </a:extLst>
          </p:cNvPr>
          <p:cNvGrpSpPr/>
          <p:nvPr/>
        </p:nvGrpSpPr>
        <p:grpSpPr>
          <a:xfrm>
            <a:off x="6254643" y="4859919"/>
            <a:ext cx="2364756" cy="1690043"/>
            <a:chOff x="2550279" y="1025514"/>
            <a:chExt cx="2364756" cy="1690043"/>
          </a:xfrm>
        </p:grpSpPr>
        <p:sp>
          <p:nvSpPr>
            <p:cNvPr id="188" name="Flowchart: Terminator 25">
              <a:extLst>
                <a:ext uri="{FF2B5EF4-FFF2-40B4-BE49-F238E27FC236}">
                  <a16:creationId xmlns:a16="http://schemas.microsoft.com/office/drawing/2014/main" id="{5875B4C4-FCF8-4D93-91CA-DA2060AA9E1C}"/>
                </a:ext>
              </a:extLst>
            </p:cNvPr>
            <p:cNvSpPr/>
            <p:nvPr/>
          </p:nvSpPr>
          <p:spPr>
            <a:xfrm>
              <a:off x="2550279" y="170349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A5B886B3-5C94-44D4-978A-3210821A9942}"/>
                </a:ext>
              </a:extLst>
            </p:cNvPr>
            <p:cNvSpPr/>
            <p:nvPr/>
          </p:nvSpPr>
          <p:spPr>
            <a:xfrm>
              <a:off x="2948515" y="102551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33FBAD1-56EA-46D5-8DF6-E94FB69ED34F}"/>
                </a:ext>
              </a:extLst>
            </p:cNvPr>
            <p:cNvSpPr/>
            <p:nvPr/>
          </p:nvSpPr>
          <p:spPr>
            <a:xfrm>
              <a:off x="2986142" y="129134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1" name="Flowchart: Terminator 19">
              <a:extLst>
                <a:ext uri="{FF2B5EF4-FFF2-40B4-BE49-F238E27FC236}">
                  <a16:creationId xmlns:a16="http://schemas.microsoft.com/office/drawing/2014/main" id="{CF5E8A99-B500-4B4F-8460-DE221CF460D4}"/>
                </a:ext>
              </a:extLst>
            </p:cNvPr>
            <p:cNvSpPr/>
            <p:nvPr/>
          </p:nvSpPr>
          <p:spPr>
            <a:xfrm>
              <a:off x="4338604" y="174310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76E7E8-4FA4-4B27-8722-C021160A875A}"/>
                </a:ext>
              </a:extLst>
            </p:cNvPr>
            <p:cNvSpPr/>
            <p:nvPr/>
          </p:nvSpPr>
          <p:spPr>
            <a:xfrm>
              <a:off x="2971850" y="1288497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Privacy Connect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A8D78FC-26BA-41BD-A11D-6D03E9B26458}"/>
                </a:ext>
              </a:extLst>
            </p:cNvPr>
            <p:cNvSpPr txBox="1"/>
            <p:nvPr/>
          </p:nvSpPr>
          <p:spPr>
            <a:xfrm>
              <a:off x="3026089" y="242227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194" name="Picture 2" descr="Microsoft account | Microsoft Account Privacy Settings">
              <a:extLst>
                <a:ext uri="{FF2B5EF4-FFF2-40B4-BE49-F238E27FC236}">
                  <a16:creationId xmlns:a16="http://schemas.microsoft.com/office/drawing/2014/main" id="{31C07D76-842F-48B7-8B81-424E94B41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6" t="11778" r="35065" b="10444"/>
            <a:stretch/>
          </p:blipFill>
          <p:spPr bwMode="auto">
            <a:xfrm>
              <a:off x="3286125" y="1613894"/>
              <a:ext cx="654619" cy="928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6EF64A5-D03D-4BC9-AF3F-584E7B520D89}"/>
              </a:ext>
            </a:extLst>
          </p:cNvPr>
          <p:cNvGrpSpPr/>
          <p:nvPr/>
        </p:nvGrpSpPr>
        <p:grpSpPr>
          <a:xfrm>
            <a:off x="8424131" y="4859919"/>
            <a:ext cx="2364756" cy="1690043"/>
            <a:chOff x="275944" y="91913"/>
            <a:chExt cx="2364756" cy="1690043"/>
          </a:xfrm>
        </p:grpSpPr>
        <p:sp>
          <p:nvSpPr>
            <p:cNvPr id="164" name="Flowchart: Terminator 25">
              <a:extLst>
                <a:ext uri="{FF2B5EF4-FFF2-40B4-BE49-F238E27FC236}">
                  <a16:creationId xmlns:a16="http://schemas.microsoft.com/office/drawing/2014/main" id="{2F988C6C-C8D4-4CF5-A551-CE4ED95DB882}"/>
                </a:ext>
              </a:extLst>
            </p:cNvPr>
            <p:cNvSpPr/>
            <p:nvPr/>
          </p:nvSpPr>
          <p:spPr>
            <a:xfrm>
              <a:off x="275944" y="76989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67C0B1B6-8CF2-4F00-A66F-40BBDCCAB3D3}"/>
                </a:ext>
              </a:extLst>
            </p:cNvPr>
            <p:cNvSpPr/>
            <p:nvPr/>
          </p:nvSpPr>
          <p:spPr>
            <a:xfrm>
              <a:off x="674180" y="9191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AC8946-BF79-4A64-BA0A-ECA30BB0C505}"/>
                </a:ext>
              </a:extLst>
            </p:cNvPr>
            <p:cNvSpPr/>
            <p:nvPr/>
          </p:nvSpPr>
          <p:spPr>
            <a:xfrm>
              <a:off x="704661" y="361118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7" name="Flowchart: Terminator 19">
              <a:extLst>
                <a:ext uri="{FF2B5EF4-FFF2-40B4-BE49-F238E27FC236}">
                  <a16:creationId xmlns:a16="http://schemas.microsoft.com/office/drawing/2014/main" id="{B35C1866-0E54-4BC5-AFA8-1DEDE8015428}"/>
                </a:ext>
              </a:extLst>
            </p:cNvPr>
            <p:cNvSpPr/>
            <p:nvPr/>
          </p:nvSpPr>
          <p:spPr>
            <a:xfrm>
              <a:off x="2064269" y="80950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602DCD2-6CAA-4F26-BE53-289E9945A362}"/>
                </a:ext>
              </a:extLst>
            </p:cNvPr>
            <p:cNvSpPr/>
            <p:nvPr/>
          </p:nvSpPr>
          <p:spPr>
            <a:xfrm>
              <a:off x="697515" y="35489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Smart Court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244E5CA-795A-4D0F-9210-20CD6CD06C69}"/>
                </a:ext>
              </a:extLst>
            </p:cNvPr>
            <p:cNvSpPr txBox="1"/>
            <p:nvPr/>
          </p:nvSpPr>
          <p:spPr>
            <a:xfrm>
              <a:off x="751754" y="14886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2EDF16B-BC71-4FD8-BC07-083AB7892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51635" y="702772"/>
              <a:ext cx="874786" cy="874786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A3AECB-3ECE-432F-93C3-251D261B82FF}"/>
              </a:ext>
            </a:extLst>
          </p:cNvPr>
          <p:cNvGrpSpPr/>
          <p:nvPr/>
        </p:nvGrpSpPr>
        <p:grpSpPr>
          <a:xfrm>
            <a:off x="10506580" y="1779313"/>
            <a:ext cx="2364756" cy="1690043"/>
            <a:chOff x="2550279" y="2824123"/>
            <a:chExt cx="2364756" cy="1690043"/>
          </a:xfrm>
        </p:grpSpPr>
        <p:sp>
          <p:nvSpPr>
            <p:cNvPr id="196" name="Flowchart: Terminator 25">
              <a:extLst>
                <a:ext uri="{FF2B5EF4-FFF2-40B4-BE49-F238E27FC236}">
                  <a16:creationId xmlns:a16="http://schemas.microsoft.com/office/drawing/2014/main" id="{050D06BD-5DA0-4F2E-B43F-8B1C74AA1A8E}"/>
                </a:ext>
              </a:extLst>
            </p:cNvPr>
            <p:cNvSpPr/>
            <p:nvPr/>
          </p:nvSpPr>
          <p:spPr>
            <a:xfrm>
              <a:off x="2550279" y="350210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EDE1E2FE-4993-490F-905B-3A96350A5699}"/>
                </a:ext>
              </a:extLst>
            </p:cNvPr>
            <p:cNvSpPr/>
            <p:nvPr/>
          </p:nvSpPr>
          <p:spPr>
            <a:xfrm>
              <a:off x="2948515" y="282412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A48E337-EBE9-44E2-A8E2-D0C4BF304850}"/>
                </a:ext>
              </a:extLst>
            </p:cNvPr>
            <p:cNvSpPr/>
            <p:nvPr/>
          </p:nvSpPr>
          <p:spPr>
            <a:xfrm>
              <a:off x="2986142" y="308995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9" name="Flowchart: Terminator 19">
              <a:extLst>
                <a:ext uri="{FF2B5EF4-FFF2-40B4-BE49-F238E27FC236}">
                  <a16:creationId xmlns:a16="http://schemas.microsoft.com/office/drawing/2014/main" id="{175224C9-2586-4D39-9209-0917A0A4BDD6}"/>
                </a:ext>
              </a:extLst>
            </p:cNvPr>
            <p:cNvSpPr/>
            <p:nvPr/>
          </p:nvSpPr>
          <p:spPr>
            <a:xfrm>
              <a:off x="4338604" y="354171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A7CD22C-A877-4BA4-8F9B-A12CE6AC5C22}"/>
                </a:ext>
              </a:extLst>
            </p:cNvPr>
            <p:cNvSpPr/>
            <p:nvPr/>
          </p:nvSpPr>
          <p:spPr>
            <a:xfrm>
              <a:off x="2971850" y="308710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Wealth Share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EF3CCA-51A0-4538-A06E-07EA526B06B0}"/>
                </a:ext>
              </a:extLst>
            </p:cNvPr>
            <p:cNvSpPr txBox="1"/>
            <p:nvPr/>
          </p:nvSpPr>
          <p:spPr>
            <a:xfrm>
              <a:off x="3026089" y="422087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202" name="Picture 4" descr="Fair share">
              <a:extLst>
                <a:ext uri="{FF2B5EF4-FFF2-40B4-BE49-F238E27FC236}">
                  <a16:creationId xmlns:a16="http://schemas.microsoft.com/office/drawing/2014/main" id="{5C36A66B-B35F-45F2-98A0-880761C60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542" y="3380663"/>
              <a:ext cx="1238130" cy="80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1886C3-3102-487E-9B40-CFA6743BF91A}"/>
              </a:ext>
            </a:extLst>
          </p:cNvPr>
          <p:cNvGrpSpPr/>
          <p:nvPr/>
        </p:nvGrpSpPr>
        <p:grpSpPr>
          <a:xfrm>
            <a:off x="6254643" y="3308985"/>
            <a:ext cx="2364756" cy="1690043"/>
            <a:chOff x="7112335" y="3670330"/>
            <a:chExt cx="2364756" cy="1690043"/>
          </a:xfrm>
        </p:grpSpPr>
        <p:sp>
          <p:nvSpPr>
            <p:cNvPr id="114" name="Flowchart: Terminator 25">
              <a:extLst>
                <a:ext uri="{FF2B5EF4-FFF2-40B4-BE49-F238E27FC236}">
                  <a16:creationId xmlns:a16="http://schemas.microsoft.com/office/drawing/2014/main" id="{D8B1CA9A-07C0-4A99-AC86-2F99324CB962}"/>
                </a:ext>
              </a:extLst>
            </p:cNvPr>
            <p:cNvSpPr/>
            <p:nvPr/>
          </p:nvSpPr>
          <p:spPr>
            <a:xfrm>
              <a:off x="7112335" y="434831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9CFB8578-A218-413F-B1D6-066C51C7CE73}"/>
                </a:ext>
              </a:extLst>
            </p:cNvPr>
            <p:cNvSpPr/>
            <p:nvPr/>
          </p:nvSpPr>
          <p:spPr>
            <a:xfrm>
              <a:off x="7510571" y="3670330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570D203-35F3-45E3-8A9E-02BF99B386E7}"/>
                </a:ext>
              </a:extLst>
            </p:cNvPr>
            <p:cNvSpPr/>
            <p:nvPr/>
          </p:nvSpPr>
          <p:spPr>
            <a:xfrm>
              <a:off x="7541052" y="393953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7" name="Flowchart: Terminator 19">
              <a:extLst>
                <a:ext uri="{FF2B5EF4-FFF2-40B4-BE49-F238E27FC236}">
                  <a16:creationId xmlns:a16="http://schemas.microsoft.com/office/drawing/2014/main" id="{5A4AA1DB-72C0-4D7A-AC48-B171582B9258}"/>
                </a:ext>
              </a:extLst>
            </p:cNvPr>
            <p:cNvSpPr/>
            <p:nvPr/>
          </p:nvSpPr>
          <p:spPr>
            <a:xfrm>
              <a:off x="8900660" y="4387917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5D7E7D-EA90-4F0E-A555-6CB0C087C035}"/>
                </a:ext>
              </a:extLst>
            </p:cNvPr>
            <p:cNvSpPr/>
            <p:nvPr/>
          </p:nvSpPr>
          <p:spPr>
            <a:xfrm>
              <a:off x="7533906" y="3933313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Planet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of the Aces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9DEB3A9-A38B-47FA-87D7-B4EAF4DA257E}"/>
                </a:ext>
              </a:extLst>
            </p:cNvPr>
            <p:cNvSpPr txBox="1"/>
            <p:nvPr/>
          </p:nvSpPr>
          <p:spPr>
            <a:xfrm>
              <a:off x="7575161" y="5067086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2194DEC-D4C1-4853-A4C9-C0EB44FD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091" y="4281689"/>
              <a:ext cx="1070048" cy="88049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A133FE-ABD2-4185-A8F5-138DB34A89A7}"/>
              </a:ext>
            </a:extLst>
          </p:cNvPr>
          <p:cNvGrpSpPr/>
          <p:nvPr/>
        </p:nvGrpSpPr>
        <p:grpSpPr>
          <a:xfrm>
            <a:off x="-192969" y="1779313"/>
            <a:ext cx="2364756" cy="1690043"/>
            <a:chOff x="2161722" y="767001"/>
            <a:chExt cx="2364756" cy="1690043"/>
          </a:xfrm>
        </p:grpSpPr>
        <p:sp>
          <p:nvSpPr>
            <p:cNvPr id="84" name="Flowchart: Terminator 25">
              <a:extLst>
                <a:ext uri="{FF2B5EF4-FFF2-40B4-BE49-F238E27FC236}">
                  <a16:creationId xmlns:a16="http://schemas.microsoft.com/office/drawing/2014/main" id="{0C020B15-F621-4528-937A-D058238758F5}"/>
                </a:ext>
              </a:extLst>
            </p:cNvPr>
            <p:cNvSpPr/>
            <p:nvPr/>
          </p:nvSpPr>
          <p:spPr>
            <a:xfrm>
              <a:off x="2161722" y="1444984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BEB781B8-4677-4A5C-956A-378425078749}"/>
                </a:ext>
              </a:extLst>
            </p:cNvPr>
            <p:cNvSpPr/>
            <p:nvPr/>
          </p:nvSpPr>
          <p:spPr>
            <a:xfrm>
              <a:off x="2559958" y="767001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AE2460-5742-467E-BEE5-A2970EB1FCF2}"/>
                </a:ext>
              </a:extLst>
            </p:cNvPr>
            <p:cNvSpPr/>
            <p:nvPr/>
          </p:nvSpPr>
          <p:spPr>
            <a:xfrm>
              <a:off x="2590439" y="103620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7" name="Flowchart: Terminator 19">
              <a:extLst>
                <a:ext uri="{FF2B5EF4-FFF2-40B4-BE49-F238E27FC236}">
                  <a16:creationId xmlns:a16="http://schemas.microsoft.com/office/drawing/2014/main" id="{0A15642B-D2FB-483A-93C0-808005691F4F}"/>
                </a:ext>
              </a:extLst>
            </p:cNvPr>
            <p:cNvSpPr/>
            <p:nvPr/>
          </p:nvSpPr>
          <p:spPr>
            <a:xfrm>
              <a:off x="3950047" y="1484588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64925EA-1107-435F-9235-090A49805B5D}"/>
                </a:ext>
              </a:extLst>
            </p:cNvPr>
            <p:cNvSpPr/>
            <p:nvPr/>
          </p:nvSpPr>
          <p:spPr>
            <a:xfrm>
              <a:off x="2583293" y="1029984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COVID-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19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B870DFC-B94E-497A-8781-76FEDEF0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86" y="1387515"/>
              <a:ext cx="965745" cy="100643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889BC35-03AF-4CA3-9010-013F74FFCA41}"/>
              </a:ext>
            </a:extLst>
          </p:cNvPr>
          <p:cNvGrpSpPr/>
          <p:nvPr/>
        </p:nvGrpSpPr>
        <p:grpSpPr>
          <a:xfrm>
            <a:off x="4111109" y="4859919"/>
            <a:ext cx="2355899" cy="1690043"/>
            <a:chOff x="3367759" y="4715098"/>
            <a:chExt cx="2355899" cy="1690043"/>
          </a:xfrm>
        </p:grpSpPr>
        <p:sp>
          <p:nvSpPr>
            <p:cNvPr id="56" name="Flowchart: Terminator 25">
              <a:extLst>
                <a:ext uri="{FF2B5EF4-FFF2-40B4-BE49-F238E27FC236}">
                  <a16:creationId xmlns:a16="http://schemas.microsoft.com/office/drawing/2014/main" id="{786717F2-0720-4CEF-BF9A-1BE84A0400A1}"/>
                </a:ext>
              </a:extLst>
            </p:cNvPr>
            <p:cNvSpPr/>
            <p:nvPr/>
          </p:nvSpPr>
          <p:spPr>
            <a:xfrm>
              <a:off x="3367759" y="538685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D1CC2B7-6C4A-4F7D-B75E-AB4C8EC7F432}"/>
                </a:ext>
              </a:extLst>
            </p:cNvPr>
            <p:cNvSpPr/>
            <p:nvPr/>
          </p:nvSpPr>
          <p:spPr>
            <a:xfrm>
              <a:off x="3757138" y="471509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62B3D87-C12C-47C5-A316-5D6E7F2BB8D5}"/>
                </a:ext>
              </a:extLst>
            </p:cNvPr>
            <p:cNvSpPr/>
            <p:nvPr/>
          </p:nvSpPr>
          <p:spPr>
            <a:xfrm>
              <a:off x="3787619" y="498430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9" name="Flowchart: Terminator 19">
              <a:extLst>
                <a:ext uri="{FF2B5EF4-FFF2-40B4-BE49-F238E27FC236}">
                  <a16:creationId xmlns:a16="http://schemas.microsoft.com/office/drawing/2014/main" id="{D5B3AF65-E345-452C-9E1F-08460EBF4FD2}"/>
                </a:ext>
              </a:extLst>
            </p:cNvPr>
            <p:cNvSpPr/>
            <p:nvPr/>
          </p:nvSpPr>
          <p:spPr>
            <a:xfrm>
              <a:off x="5147227" y="543268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594B2B7-3067-417F-BAA0-9A0E649A2921}"/>
                </a:ext>
              </a:extLst>
            </p:cNvPr>
            <p:cNvSpPr/>
            <p:nvPr/>
          </p:nvSpPr>
          <p:spPr>
            <a:xfrm>
              <a:off x="3780473" y="497808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Boiler 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01731-7E39-4452-9A35-C2EFC2DACA73}"/>
                </a:ext>
              </a:extLst>
            </p:cNvPr>
            <p:cNvSpPr txBox="1"/>
            <p:nvPr/>
          </p:nvSpPr>
          <p:spPr>
            <a:xfrm>
              <a:off x="3862620" y="612270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BAKERY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25F113-2274-4A86-B68E-7426F8A3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110" y="5369453"/>
              <a:ext cx="686878" cy="834207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0A6ACF-9FA1-4043-B2B0-BAF4C0AE8E36}"/>
              </a:ext>
            </a:extLst>
          </p:cNvPr>
          <p:cNvGrpSpPr/>
          <p:nvPr/>
        </p:nvGrpSpPr>
        <p:grpSpPr>
          <a:xfrm>
            <a:off x="4111109" y="3308985"/>
            <a:ext cx="2355899" cy="1690043"/>
            <a:chOff x="3367759" y="4032848"/>
            <a:chExt cx="2355899" cy="1690043"/>
          </a:xfrm>
        </p:grpSpPr>
        <p:sp>
          <p:nvSpPr>
            <p:cNvPr id="38" name="Flowchart: Terminator 25">
              <a:extLst>
                <a:ext uri="{FF2B5EF4-FFF2-40B4-BE49-F238E27FC236}">
                  <a16:creationId xmlns:a16="http://schemas.microsoft.com/office/drawing/2014/main" id="{BF7F2EBB-16FA-4DBA-AF55-2E528E214F05}"/>
                </a:ext>
              </a:extLst>
            </p:cNvPr>
            <p:cNvSpPr/>
            <p:nvPr/>
          </p:nvSpPr>
          <p:spPr>
            <a:xfrm>
              <a:off x="3367759" y="470460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5C312FCB-C6A2-4AEC-8F5C-8BB3FD571D7C}"/>
                </a:ext>
              </a:extLst>
            </p:cNvPr>
            <p:cNvSpPr/>
            <p:nvPr/>
          </p:nvSpPr>
          <p:spPr>
            <a:xfrm>
              <a:off x="3757138" y="403284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4EB3B-4512-4AA0-8884-B3392058506D}"/>
                </a:ext>
              </a:extLst>
            </p:cNvPr>
            <p:cNvSpPr/>
            <p:nvPr/>
          </p:nvSpPr>
          <p:spPr>
            <a:xfrm>
              <a:off x="3787619" y="430205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Flowchart: Terminator 19">
              <a:extLst>
                <a:ext uri="{FF2B5EF4-FFF2-40B4-BE49-F238E27FC236}">
                  <a16:creationId xmlns:a16="http://schemas.microsoft.com/office/drawing/2014/main" id="{9A2061E8-A70C-410C-A2C2-91601C30302F}"/>
                </a:ext>
              </a:extLst>
            </p:cNvPr>
            <p:cNvSpPr/>
            <p:nvPr/>
          </p:nvSpPr>
          <p:spPr>
            <a:xfrm>
              <a:off x="5147227" y="475043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88C6907-F695-447F-8B87-B998F31A2FBE}"/>
                </a:ext>
              </a:extLst>
            </p:cNvPr>
            <p:cNvSpPr/>
            <p:nvPr/>
          </p:nvSpPr>
          <p:spPr>
            <a:xfrm>
              <a:off x="3780473" y="429583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12</a:t>
              </a: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 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DOOZERS ARMY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974872D-0820-46AC-8C5E-64BB0DD6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886" y="4652563"/>
              <a:ext cx="1197810" cy="83787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31843-F775-4F24-A9FA-09F9BEC98C99}"/>
                </a:ext>
              </a:extLst>
            </p:cNvPr>
            <p:cNvSpPr txBox="1"/>
            <p:nvPr/>
          </p:nvSpPr>
          <p:spPr>
            <a:xfrm>
              <a:off x="3862620" y="5418225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2F164FD-93C4-4DA8-B587-C47DDAC8EBB5}"/>
              </a:ext>
            </a:extLst>
          </p:cNvPr>
          <p:cNvGrpSpPr/>
          <p:nvPr/>
        </p:nvGrpSpPr>
        <p:grpSpPr>
          <a:xfrm>
            <a:off x="4111109" y="1779313"/>
            <a:ext cx="2355899" cy="1690043"/>
            <a:chOff x="3353947" y="2172162"/>
            <a:chExt cx="2355899" cy="1690043"/>
          </a:xfrm>
        </p:grpSpPr>
        <p:sp>
          <p:nvSpPr>
            <p:cNvPr id="33" name="Flowchart: Terminator 25">
              <a:extLst>
                <a:ext uri="{FF2B5EF4-FFF2-40B4-BE49-F238E27FC236}">
                  <a16:creationId xmlns:a16="http://schemas.microsoft.com/office/drawing/2014/main" id="{60ADFBA4-52F5-484D-896E-135959D83A68}"/>
                </a:ext>
              </a:extLst>
            </p:cNvPr>
            <p:cNvSpPr/>
            <p:nvPr/>
          </p:nvSpPr>
          <p:spPr>
            <a:xfrm>
              <a:off x="3353947" y="284392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D0CB2573-215B-4E93-8481-9C16192B71FB}"/>
                </a:ext>
              </a:extLst>
            </p:cNvPr>
            <p:cNvSpPr/>
            <p:nvPr/>
          </p:nvSpPr>
          <p:spPr>
            <a:xfrm>
              <a:off x="3743326" y="217216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5CF97A-6702-4120-BC09-AA8B86495264}"/>
                </a:ext>
              </a:extLst>
            </p:cNvPr>
            <p:cNvSpPr/>
            <p:nvPr/>
          </p:nvSpPr>
          <p:spPr>
            <a:xfrm>
              <a:off x="3773807" y="244136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6" name="Flowchart: Terminator 19">
              <a:extLst>
                <a:ext uri="{FF2B5EF4-FFF2-40B4-BE49-F238E27FC236}">
                  <a16:creationId xmlns:a16="http://schemas.microsoft.com/office/drawing/2014/main" id="{7943A6EF-FAE3-4F1B-AA87-A5CDD495E781}"/>
                </a:ext>
              </a:extLst>
            </p:cNvPr>
            <p:cNvSpPr/>
            <p:nvPr/>
          </p:nvSpPr>
          <p:spPr>
            <a:xfrm>
              <a:off x="5133415" y="288974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452D47-9940-4A95-8299-685AAB9E1B1E}"/>
                </a:ext>
              </a:extLst>
            </p:cNvPr>
            <p:cNvSpPr/>
            <p:nvPr/>
          </p:nvSpPr>
          <p:spPr>
            <a:xfrm>
              <a:off x="3766661" y="2435145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Pudding King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96F38A0-F8F5-462B-8DDA-1DF7F5B7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550" y="2815144"/>
              <a:ext cx="679229" cy="76296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77E0C4-90A4-473A-9188-F2A9161BF152}"/>
                </a:ext>
              </a:extLst>
            </p:cNvPr>
            <p:cNvSpPr txBox="1"/>
            <p:nvPr/>
          </p:nvSpPr>
          <p:spPr>
            <a:xfrm>
              <a:off x="3787619" y="3578113"/>
              <a:ext cx="1310637" cy="24746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200" b="1" dirty="0">
                  <a:latin typeface="OCR A Extended" panose="02010509020102010303" pitchFamily="50" charset="0"/>
                </a:rPr>
                <a:t>BAKERY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C7F4F19-F138-4C30-A59B-E5124577AFF8}"/>
              </a:ext>
            </a:extLst>
          </p:cNvPr>
          <p:cNvGrpSpPr/>
          <p:nvPr/>
        </p:nvGrpSpPr>
        <p:grpSpPr>
          <a:xfrm>
            <a:off x="4111109" y="206199"/>
            <a:ext cx="2355899" cy="1690043"/>
            <a:chOff x="3323466" y="311476"/>
            <a:chExt cx="2355899" cy="1690043"/>
          </a:xfrm>
        </p:grpSpPr>
        <p:sp>
          <p:nvSpPr>
            <p:cNvPr id="32" name="Flowchart: Terminator 25">
              <a:extLst>
                <a:ext uri="{FF2B5EF4-FFF2-40B4-BE49-F238E27FC236}">
                  <a16:creationId xmlns:a16="http://schemas.microsoft.com/office/drawing/2014/main" id="{A1354274-20D1-45D1-9B07-CC649D238ED0}"/>
                </a:ext>
              </a:extLst>
            </p:cNvPr>
            <p:cNvSpPr/>
            <p:nvPr/>
          </p:nvSpPr>
          <p:spPr>
            <a:xfrm>
              <a:off x="3323466" y="98323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B312AA5-2357-4156-B15A-38776C6032CA}"/>
                </a:ext>
              </a:extLst>
            </p:cNvPr>
            <p:cNvSpPr/>
            <p:nvPr/>
          </p:nvSpPr>
          <p:spPr>
            <a:xfrm>
              <a:off x="371284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12B659-3FB6-4F39-BBF2-5C9320B4A7D8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Terminator 19">
              <a:extLst>
                <a:ext uri="{FF2B5EF4-FFF2-40B4-BE49-F238E27FC236}">
                  <a16:creationId xmlns:a16="http://schemas.microsoft.com/office/drawing/2014/main" id="{8116CBC6-FDD2-471E-9EB8-03355E24EC0F}"/>
                </a:ext>
              </a:extLst>
            </p:cNvPr>
            <p:cNvSpPr/>
            <p:nvPr/>
          </p:nvSpPr>
          <p:spPr>
            <a:xfrm>
              <a:off x="5102934" y="102906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AE05DD-C91D-488B-8853-35D1EAA741BF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ED947B9-5CC4-4717-8324-9323AE47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38F636-15C7-4BC8-9C5F-18BD31E782B8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3708969-F7A5-4D3A-9B4B-C020B43C0B1F}"/>
              </a:ext>
            </a:extLst>
          </p:cNvPr>
          <p:cNvGrpSpPr/>
          <p:nvPr/>
        </p:nvGrpSpPr>
        <p:grpSpPr>
          <a:xfrm>
            <a:off x="6254643" y="1779313"/>
            <a:ext cx="2364756" cy="1690043"/>
            <a:chOff x="7089000" y="1885815"/>
            <a:chExt cx="2364756" cy="1690043"/>
          </a:xfrm>
        </p:grpSpPr>
        <p:sp>
          <p:nvSpPr>
            <p:cNvPr id="103" name="Flowchart: Terminator 25">
              <a:extLst>
                <a:ext uri="{FF2B5EF4-FFF2-40B4-BE49-F238E27FC236}">
                  <a16:creationId xmlns:a16="http://schemas.microsoft.com/office/drawing/2014/main" id="{1C096F31-6476-4CED-87CC-E47C521B26B7}"/>
                </a:ext>
              </a:extLst>
            </p:cNvPr>
            <p:cNvSpPr/>
            <p:nvPr/>
          </p:nvSpPr>
          <p:spPr>
            <a:xfrm>
              <a:off x="7089000" y="256379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3573669D-8DDF-48E0-B808-A742A0D5CC46}"/>
                </a:ext>
              </a:extLst>
            </p:cNvPr>
            <p:cNvSpPr/>
            <p:nvPr/>
          </p:nvSpPr>
          <p:spPr>
            <a:xfrm>
              <a:off x="7487236" y="188581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91784E-5A28-434F-9BF6-E3A40D3F6531}"/>
                </a:ext>
              </a:extLst>
            </p:cNvPr>
            <p:cNvSpPr/>
            <p:nvPr/>
          </p:nvSpPr>
          <p:spPr>
            <a:xfrm>
              <a:off x="7517717" y="215502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6" name="Flowchart: Terminator 19">
              <a:extLst>
                <a:ext uri="{FF2B5EF4-FFF2-40B4-BE49-F238E27FC236}">
                  <a16:creationId xmlns:a16="http://schemas.microsoft.com/office/drawing/2014/main" id="{BA16CCA6-D6F1-4213-93D8-6D46D1A20B90}"/>
                </a:ext>
              </a:extLst>
            </p:cNvPr>
            <p:cNvSpPr/>
            <p:nvPr/>
          </p:nvSpPr>
          <p:spPr>
            <a:xfrm>
              <a:off x="8877325" y="260340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F74DEA5-D329-40F8-8205-46DE7D372EA6}"/>
                </a:ext>
              </a:extLst>
            </p:cNvPr>
            <p:cNvSpPr/>
            <p:nvPr/>
          </p:nvSpPr>
          <p:spPr>
            <a:xfrm>
              <a:off x="7510571" y="214879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Health Chain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88F579-D05A-461C-A398-B3705AF55200}"/>
                </a:ext>
              </a:extLst>
            </p:cNvPr>
            <p:cNvSpPr txBox="1"/>
            <p:nvPr/>
          </p:nvSpPr>
          <p:spPr>
            <a:xfrm>
              <a:off x="7564810" y="328257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D703284-AF16-4A73-BFB9-0B6C77DA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445" y="2505082"/>
              <a:ext cx="971138" cy="86837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AE8CBF-64FE-43BE-91E2-F72416A05EE5}"/>
              </a:ext>
            </a:extLst>
          </p:cNvPr>
          <p:cNvGrpSpPr/>
          <p:nvPr/>
        </p:nvGrpSpPr>
        <p:grpSpPr>
          <a:xfrm>
            <a:off x="6254643" y="206199"/>
            <a:ext cx="2364756" cy="1690043"/>
            <a:chOff x="7119481" y="137056"/>
            <a:chExt cx="2364756" cy="1690043"/>
          </a:xfrm>
        </p:grpSpPr>
        <p:sp>
          <p:nvSpPr>
            <p:cNvPr id="26" name="Flowchart: Terminator 25">
              <a:extLst>
                <a:ext uri="{FF2B5EF4-FFF2-40B4-BE49-F238E27FC236}">
                  <a16:creationId xmlns:a16="http://schemas.microsoft.com/office/drawing/2014/main" id="{CEB68A61-032E-4F96-A323-EAB032C943A8}"/>
                </a:ext>
              </a:extLst>
            </p:cNvPr>
            <p:cNvSpPr/>
            <p:nvPr/>
          </p:nvSpPr>
          <p:spPr>
            <a:xfrm>
              <a:off x="7119481" y="81503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1604FC2-782D-4D85-9CD1-20A283564ECB}"/>
                </a:ext>
              </a:extLst>
            </p:cNvPr>
            <p:cNvSpPr/>
            <p:nvPr/>
          </p:nvSpPr>
          <p:spPr>
            <a:xfrm>
              <a:off x="7517717" y="137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6BD6F9-6A23-4ECD-B232-3F1A56BC50A8}"/>
                </a:ext>
              </a:extLst>
            </p:cNvPr>
            <p:cNvSpPr/>
            <p:nvPr/>
          </p:nvSpPr>
          <p:spPr>
            <a:xfrm>
              <a:off x="7548198" y="40626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Flowchart: Terminator 19">
              <a:extLst>
                <a:ext uri="{FF2B5EF4-FFF2-40B4-BE49-F238E27FC236}">
                  <a16:creationId xmlns:a16="http://schemas.microsoft.com/office/drawing/2014/main" id="{B9F7BF5A-4628-4B82-84D5-9B116B42FD88}"/>
                </a:ext>
              </a:extLst>
            </p:cNvPr>
            <p:cNvSpPr/>
            <p:nvPr/>
          </p:nvSpPr>
          <p:spPr>
            <a:xfrm>
              <a:off x="8907806" y="854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3C7DB9-7949-45DC-AADF-75E7A1949150}"/>
                </a:ext>
              </a:extLst>
            </p:cNvPr>
            <p:cNvSpPr/>
            <p:nvPr/>
          </p:nvSpPr>
          <p:spPr>
            <a:xfrm>
              <a:off x="7541052" y="400039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Remainers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From The Hashes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B79A08-F630-4E37-815E-D7209457E06A}"/>
                </a:ext>
              </a:extLst>
            </p:cNvPr>
            <p:cNvSpPr txBox="1"/>
            <p:nvPr/>
          </p:nvSpPr>
          <p:spPr>
            <a:xfrm>
              <a:off x="7582307" y="153381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F441E4F-E28C-468E-8A3A-A74EB406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75" y="727842"/>
              <a:ext cx="869479" cy="893254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0D908EBE-1A3C-4807-ACAB-CAC59D8DEA78}"/>
              </a:ext>
            </a:extLst>
          </p:cNvPr>
          <p:cNvSpPr txBox="1"/>
          <p:nvPr/>
        </p:nvSpPr>
        <p:spPr>
          <a:xfrm>
            <a:off x="4620026" y="8681656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0EC959B-CC90-45A4-A943-42C823C04503}"/>
              </a:ext>
            </a:extLst>
          </p:cNvPr>
          <p:cNvSpPr txBox="1"/>
          <p:nvPr/>
        </p:nvSpPr>
        <p:spPr>
          <a:xfrm>
            <a:off x="5990011" y="9640591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FFF81F-19B6-4669-A16F-6E8D7546D94D}"/>
              </a:ext>
            </a:extLst>
          </p:cNvPr>
          <p:cNvGrpSpPr/>
          <p:nvPr/>
        </p:nvGrpSpPr>
        <p:grpSpPr>
          <a:xfrm>
            <a:off x="8424131" y="3308985"/>
            <a:ext cx="2364756" cy="1690043"/>
            <a:chOff x="9477091" y="3731592"/>
            <a:chExt cx="2364756" cy="1690043"/>
          </a:xfrm>
        </p:grpSpPr>
        <p:sp>
          <p:nvSpPr>
            <p:cNvPr id="153" name="Flowchart: Terminator 25">
              <a:extLst>
                <a:ext uri="{FF2B5EF4-FFF2-40B4-BE49-F238E27FC236}">
                  <a16:creationId xmlns:a16="http://schemas.microsoft.com/office/drawing/2014/main" id="{53375489-A719-49F2-8FF9-F8D2AAE44018}"/>
                </a:ext>
              </a:extLst>
            </p:cNvPr>
            <p:cNvSpPr/>
            <p:nvPr/>
          </p:nvSpPr>
          <p:spPr>
            <a:xfrm>
              <a:off x="9477091" y="440957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932EA6D3-03FE-43F1-88D0-B11985E8BC60}"/>
                </a:ext>
              </a:extLst>
            </p:cNvPr>
            <p:cNvSpPr/>
            <p:nvPr/>
          </p:nvSpPr>
          <p:spPr>
            <a:xfrm>
              <a:off x="9875327" y="373159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41D344F-FA50-4A02-A7CB-776929881B3C}"/>
                </a:ext>
              </a:extLst>
            </p:cNvPr>
            <p:cNvSpPr/>
            <p:nvPr/>
          </p:nvSpPr>
          <p:spPr>
            <a:xfrm>
              <a:off x="9905808" y="400079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6" name="Flowchart: Terminator 19">
              <a:extLst>
                <a:ext uri="{FF2B5EF4-FFF2-40B4-BE49-F238E27FC236}">
                  <a16:creationId xmlns:a16="http://schemas.microsoft.com/office/drawing/2014/main" id="{9BD6CE2D-9514-47F6-9112-62ECEEF57735}"/>
                </a:ext>
              </a:extLst>
            </p:cNvPr>
            <p:cNvSpPr/>
            <p:nvPr/>
          </p:nvSpPr>
          <p:spPr>
            <a:xfrm>
              <a:off x="11265416" y="444917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9ADD659-A7CC-49C3-944D-61D52A7BF478}"/>
                </a:ext>
              </a:extLst>
            </p:cNvPr>
            <p:cNvSpPr/>
            <p:nvPr/>
          </p:nvSpPr>
          <p:spPr>
            <a:xfrm>
              <a:off x="9898662" y="399457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Citizen Chain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2D642A9-5753-4DA0-9653-E93D29ECCDE6}"/>
                </a:ext>
              </a:extLst>
            </p:cNvPr>
            <p:cNvSpPr txBox="1"/>
            <p:nvPr/>
          </p:nvSpPr>
          <p:spPr>
            <a:xfrm>
              <a:off x="9952901" y="512834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1A86C09A-2CC3-4910-9341-9529DD5C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060606"/>
                </a:clrFrom>
                <a:clrTo>
                  <a:srgbClr val="06060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10017518" y="4351767"/>
              <a:ext cx="1103979" cy="854204"/>
            </a:xfrm>
            <a:prstGeom prst="rect">
              <a:avLst/>
            </a:prstGeom>
          </p:spPr>
        </p:pic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D0922A85-31AB-40D0-87E4-38CB47576476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22" tooltip="http://www.freeimageslive.co.uk/free_stock_image/globe-people-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20" tooltip="https://creativecommons.org/licenses/by/3.0/"/>
              </a:rPr>
              <a:t>CC BY</a:t>
            </a:r>
            <a:endParaRPr lang="en-GB" sz="9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5A55520-9CA4-4495-835B-70508313DA98}"/>
              </a:ext>
            </a:extLst>
          </p:cNvPr>
          <p:cNvGrpSpPr/>
          <p:nvPr/>
        </p:nvGrpSpPr>
        <p:grpSpPr>
          <a:xfrm>
            <a:off x="204775" y="206199"/>
            <a:ext cx="1946638" cy="1690043"/>
            <a:chOff x="868680" y="2666056"/>
            <a:chExt cx="1946638" cy="169004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08A47F6-B489-4FD8-9B28-A63ACEE68178}"/>
                </a:ext>
              </a:extLst>
            </p:cNvPr>
            <p:cNvSpPr/>
            <p:nvPr/>
          </p:nvSpPr>
          <p:spPr>
            <a:xfrm>
              <a:off x="868680" y="2666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90204C-DBE8-4130-A55A-0841E6FA9C64}"/>
                </a:ext>
              </a:extLst>
            </p:cNvPr>
            <p:cNvSpPr/>
            <p:nvPr/>
          </p:nvSpPr>
          <p:spPr>
            <a:xfrm>
              <a:off x="897730" y="2937641"/>
              <a:ext cx="1362076" cy="13914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B583B-7045-4A77-9FB5-0B1AD6DD1F0A}"/>
                </a:ext>
              </a:extLst>
            </p:cNvPr>
            <p:cNvSpPr/>
            <p:nvPr/>
          </p:nvSpPr>
          <p:spPr>
            <a:xfrm>
              <a:off x="897731" y="2930498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180000" rtlCol="0" anchor="ctr"/>
            <a:lstStyle/>
            <a:p>
              <a:pPr algn="ctr"/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GENESIS</a:t>
              </a:r>
            </a:p>
          </p:txBody>
        </p:sp>
        <p:sp>
          <p:nvSpPr>
            <p:cNvPr id="11" name="Flowchart: Terminator 19">
              <a:extLst>
                <a:ext uri="{FF2B5EF4-FFF2-40B4-BE49-F238E27FC236}">
                  <a16:creationId xmlns:a16="http://schemas.microsoft.com/office/drawing/2014/main" id="{005727DB-3951-404B-80A6-C3843641F954}"/>
                </a:ext>
              </a:extLst>
            </p:cNvPr>
            <p:cNvSpPr/>
            <p:nvPr/>
          </p:nvSpPr>
          <p:spPr>
            <a:xfrm>
              <a:off x="2238887" y="3383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E8BD8FF-1A32-4DDA-AB8C-6F71C690F900}"/>
                </a:ext>
              </a:extLst>
            </p:cNvPr>
            <p:cNvSpPr/>
            <p:nvPr/>
          </p:nvSpPr>
          <p:spPr>
            <a:xfrm rot="5400000">
              <a:off x="1509405" y="3521806"/>
              <a:ext cx="461263" cy="297332"/>
            </a:xfrm>
            <a:prstGeom prst="parallelogram">
              <a:avLst>
                <a:gd name="adj" fmla="val 94583"/>
              </a:avLst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4D1860B0-8181-4DC6-80C3-BDAB153ED853}"/>
                </a:ext>
              </a:extLst>
            </p:cNvPr>
            <p:cNvSpPr/>
            <p:nvPr/>
          </p:nvSpPr>
          <p:spPr>
            <a:xfrm rot="5400000">
              <a:off x="1306713" y="3621940"/>
              <a:ext cx="564241" cy="599738"/>
            </a:xfrm>
            <a:prstGeom prst="diamond">
              <a:avLst/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FB25098-CE21-4041-B2A6-FFE7FE1781F8}"/>
                </a:ext>
              </a:extLst>
            </p:cNvPr>
            <p:cNvSpPr/>
            <p:nvPr/>
          </p:nvSpPr>
          <p:spPr>
            <a:xfrm rot="16200000" flipH="1">
              <a:off x="1209049" y="3528463"/>
              <a:ext cx="461264" cy="298304"/>
            </a:xfrm>
            <a:prstGeom prst="parallelogram">
              <a:avLst>
                <a:gd name="adj" fmla="val 94361"/>
              </a:avLst>
            </a:prstGeom>
            <a:gradFill flip="none" rotWithShape="0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  <a:tileRect/>
            </a:gradFill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4C160B-A1B6-461D-8AA4-5F1F050B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1453242" y="3389822"/>
              <a:ext cx="271186" cy="156779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3FC862B-3D53-42A6-BA75-85D3A6652888}"/>
              </a:ext>
            </a:extLst>
          </p:cNvPr>
          <p:cNvGrpSpPr/>
          <p:nvPr/>
        </p:nvGrpSpPr>
        <p:grpSpPr>
          <a:xfrm>
            <a:off x="10506580" y="206199"/>
            <a:ext cx="2364756" cy="1690043"/>
            <a:chOff x="249642" y="1779937"/>
            <a:chExt cx="2364756" cy="1690043"/>
          </a:xfrm>
        </p:grpSpPr>
        <p:sp>
          <p:nvSpPr>
            <p:cNvPr id="172" name="Flowchart: Terminator 25">
              <a:extLst>
                <a:ext uri="{FF2B5EF4-FFF2-40B4-BE49-F238E27FC236}">
                  <a16:creationId xmlns:a16="http://schemas.microsoft.com/office/drawing/2014/main" id="{81DC4D79-B7C7-43BD-8F13-244CCB87D3F0}"/>
                </a:ext>
              </a:extLst>
            </p:cNvPr>
            <p:cNvSpPr/>
            <p:nvPr/>
          </p:nvSpPr>
          <p:spPr>
            <a:xfrm>
              <a:off x="249642" y="245792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1AA220A1-6155-4B01-A2D7-D4AED6883F23}"/>
                </a:ext>
              </a:extLst>
            </p:cNvPr>
            <p:cNvSpPr/>
            <p:nvPr/>
          </p:nvSpPr>
          <p:spPr>
            <a:xfrm>
              <a:off x="647878" y="177993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21FC07C-9853-4BB0-A5B9-5E139510F3D7}"/>
                </a:ext>
              </a:extLst>
            </p:cNvPr>
            <p:cNvSpPr/>
            <p:nvPr/>
          </p:nvSpPr>
          <p:spPr>
            <a:xfrm>
              <a:off x="678359" y="204914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5" name="Flowchart: Terminator 19">
              <a:extLst>
                <a:ext uri="{FF2B5EF4-FFF2-40B4-BE49-F238E27FC236}">
                  <a16:creationId xmlns:a16="http://schemas.microsoft.com/office/drawing/2014/main" id="{F6D8AF9F-2D2C-4A94-BFD0-B92F006E6D94}"/>
                </a:ext>
              </a:extLst>
            </p:cNvPr>
            <p:cNvSpPr/>
            <p:nvPr/>
          </p:nvSpPr>
          <p:spPr>
            <a:xfrm>
              <a:off x="2037967" y="249752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7409C5C-FC26-45EC-8669-BAC493FCCF83}"/>
                </a:ext>
              </a:extLst>
            </p:cNvPr>
            <p:cNvSpPr/>
            <p:nvPr/>
          </p:nvSpPr>
          <p:spPr>
            <a:xfrm>
              <a:off x="671213" y="2042920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Coinbridge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College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0E3792E-5DAD-4C5F-97CF-C0A1B5156853}"/>
                </a:ext>
              </a:extLst>
            </p:cNvPr>
            <p:cNvSpPr txBox="1"/>
            <p:nvPr/>
          </p:nvSpPr>
          <p:spPr>
            <a:xfrm>
              <a:off x="725452" y="3176693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EDUCATION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F5C2D41-BDDD-4BC3-868D-B6FE0993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1068373" y="2390796"/>
              <a:ext cx="687451" cy="893686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1FBB9A5-42BF-4F88-B744-88347750EC3E}"/>
              </a:ext>
            </a:extLst>
          </p:cNvPr>
          <p:cNvGrpSpPr/>
          <p:nvPr/>
        </p:nvGrpSpPr>
        <p:grpSpPr>
          <a:xfrm>
            <a:off x="8424131" y="1779313"/>
            <a:ext cx="2364756" cy="1690043"/>
            <a:chOff x="9588621" y="1998532"/>
            <a:chExt cx="2364756" cy="1690043"/>
          </a:xfrm>
        </p:grpSpPr>
        <p:sp>
          <p:nvSpPr>
            <p:cNvPr id="140" name="Flowchart: Terminator 25">
              <a:extLst>
                <a:ext uri="{FF2B5EF4-FFF2-40B4-BE49-F238E27FC236}">
                  <a16:creationId xmlns:a16="http://schemas.microsoft.com/office/drawing/2014/main" id="{C1753324-4E20-45EC-9FEB-93FF47C78B53}"/>
                </a:ext>
              </a:extLst>
            </p:cNvPr>
            <p:cNvSpPr/>
            <p:nvPr/>
          </p:nvSpPr>
          <p:spPr>
            <a:xfrm>
              <a:off x="9588621" y="267651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CFF3EFEF-7DFB-4A0C-A1D1-FE6489CB099D}"/>
                </a:ext>
              </a:extLst>
            </p:cNvPr>
            <p:cNvSpPr/>
            <p:nvPr/>
          </p:nvSpPr>
          <p:spPr>
            <a:xfrm>
              <a:off x="9986857" y="199853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8E2119-784F-44AF-A993-BE772BA881D3}"/>
                </a:ext>
              </a:extLst>
            </p:cNvPr>
            <p:cNvSpPr/>
            <p:nvPr/>
          </p:nvSpPr>
          <p:spPr>
            <a:xfrm>
              <a:off x="10017338" y="226773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43" name="Flowchart: Terminator 19">
              <a:extLst>
                <a:ext uri="{FF2B5EF4-FFF2-40B4-BE49-F238E27FC236}">
                  <a16:creationId xmlns:a16="http://schemas.microsoft.com/office/drawing/2014/main" id="{F70935F9-03B2-45D5-9C15-70B353895B7A}"/>
                </a:ext>
              </a:extLst>
            </p:cNvPr>
            <p:cNvSpPr/>
            <p:nvPr/>
          </p:nvSpPr>
          <p:spPr>
            <a:xfrm>
              <a:off x="11376946" y="271611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584BB5B-9892-4153-A7DF-8FFCACF0728E}"/>
                </a:ext>
              </a:extLst>
            </p:cNvPr>
            <p:cNvSpPr/>
            <p:nvPr/>
          </p:nvSpPr>
          <p:spPr>
            <a:xfrm>
              <a:off x="10010192" y="226151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World Wide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Money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096FCC3-05DF-4230-B618-C38294833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rcRect l="17905" r="24097"/>
            <a:stretch/>
          </p:blipFill>
          <p:spPr>
            <a:xfrm>
              <a:off x="10158413" y="2617761"/>
              <a:ext cx="1031082" cy="96305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1F540FB-0CCC-4823-B5FE-B76539F81B0C}"/>
                </a:ext>
              </a:extLst>
            </p:cNvPr>
            <p:cNvSpPr txBox="1"/>
            <p:nvPr/>
          </p:nvSpPr>
          <p:spPr>
            <a:xfrm>
              <a:off x="10064431" y="339528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FIN TECH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6E2424C-2730-494C-AE18-5C158E3D5436}"/>
              </a:ext>
            </a:extLst>
          </p:cNvPr>
          <p:cNvGrpSpPr/>
          <p:nvPr/>
        </p:nvGrpSpPr>
        <p:grpSpPr>
          <a:xfrm>
            <a:off x="8424131" y="206199"/>
            <a:ext cx="2364756" cy="1690043"/>
            <a:chOff x="9651592" y="165065"/>
            <a:chExt cx="2364756" cy="1690043"/>
          </a:xfrm>
        </p:grpSpPr>
        <p:sp>
          <p:nvSpPr>
            <p:cNvPr id="127" name="Flowchart: Terminator 25">
              <a:extLst>
                <a:ext uri="{FF2B5EF4-FFF2-40B4-BE49-F238E27FC236}">
                  <a16:creationId xmlns:a16="http://schemas.microsoft.com/office/drawing/2014/main" id="{E18B7978-3EBA-452F-A60F-A1E63F6AE99B}"/>
                </a:ext>
              </a:extLst>
            </p:cNvPr>
            <p:cNvSpPr/>
            <p:nvPr/>
          </p:nvSpPr>
          <p:spPr>
            <a:xfrm>
              <a:off x="9651592" y="8430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FA983652-DE91-4B25-ADDA-E38D9C2160B7}"/>
                </a:ext>
              </a:extLst>
            </p:cNvPr>
            <p:cNvSpPr/>
            <p:nvPr/>
          </p:nvSpPr>
          <p:spPr>
            <a:xfrm>
              <a:off x="10049828" y="1650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C59D2B5-3DD8-48A5-B8FF-949078BDBDAE}"/>
                </a:ext>
              </a:extLst>
            </p:cNvPr>
            <p:cNvSpPr/>
            <p:nvPr/>
          </p:nvSpPr>
          <p:spPr>
            <a:xfrm>
              <a:off x="10080309" y="4342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0" name="Flowchart: Terminator 19">
              <a:extLst>
                <a:ext uri="{FF2B5EF4-FFF2-40B4-BE49-F238E27FC236}">
                  <a16:creationId xmlns:a16="http://schemas.microsoft.com/office/drawing/2014/main" id="{2FAB03DB-D17C-4003-9E70-B138B496713A}"/>
                </a:ext>
              </a:extLst>
            </p:cNvPr>
            <p:cNvSpPr/>
            <p:nvPr/>
          </p:nvSpPr>
          <p:spPr>
            <a:xfrm>
              <a:off x="11439917" y="8826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ECBA07-BA50-46DB-9D2A-0BAC4982EDDB}"/>
                </a:ext>
              </a:extLst>
            </p:cNvPr>
            <p:cNvSpPr/>
            <p:nvPr/>
          </p:nvSpPr>
          <p:spPr>
            <a:xfrm>
              <a:off x="10073163" y="42804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DecentraLife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B96EB4-168A-4E2E-8A4B-58EC867DA006}"/>
                </a:ext>
              </a:extLst>
            </p:cNvPr>
            <p:cNvSpPr txBox="1"/>
            <p:nvPr/>
          </p:nvSpPr>
          <p:spPr>
            <a:xfrm>
              <a:off x="10127402" y="156182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A591C38-8E9E-4514-8978-6982E38D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601323"/>
                </a:clrFrom>
                <a:clrTo>
                  <a:srgbClr val="60132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9"/>
                </a:ext>
              </a:extLst>
            </a:blip>
            <a:stretch>
              <a:fillRect/>
            </a:stretch>
          </p:blipFill>
          <p:spPr>
            <a:xfrm>
              <a:off x="10059238" y="737613"/>
              <a:ext cx="1354930" cy="873712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DB7B02C-7479-4F19-AB2B-C092EC3A820D}"/>
              </a:ext>
            </a:extLst>
          </p:cNvPr>
          <p:cNvGrpSpPr/>
          <p:nvPr/>
        </p:nvGrpSpPr>
        <p:grpSpPr>
          <a:xfrm>
            <a:off x="1882475" y="4859919"/>
            <a:ext cx="2364756" cy="1690043"/>
            <a:chOff x="5894125" y="1987894"/>
            <a:chExt cx="2364756" cy="1690043"/>
          </a:xfrm>
        </p:grpSpPr>
        <p:sp>
          <p:nvSpPr>
            <p:cNvPr id="220" name="Flowchart: Terminator 25">
              <a:extLst>
                <a:ext uri="{FF2B5EF4-FFF2-40B4-BE49-F238E27FC236}">
                  <a16:creationId xmlns:a16="http://schemas.microsoft.com/office/drawing/2014/main" id="{1B27E441-F434-4911-8FA7-1C5D40B6312D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51AFD61C-1143-4FA0-8AE5-E7D371BF4005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0316DE9-9608-403A-8A6B-8E03927B0F6A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3" name="Flowchart: Terminator 19">
              <a:extLst>
                <a:ext uri="{FF2B5EF4-FFF2-40B4-BE49-F238E27FC236}">
                  <a16:creationId xmlns:a16="http://schemas.microsoft.com/office/drawing/2014/main" id="{EF999B2C-52CC-4812-BB44-1DA1323B2072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E51C57B-7DCA-43DE-9A67-5E818FDC4213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A55C2446-EE3F-4A83-9F55-BA6AA27D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63F241B-7DD9-419C-9D6C-99CE5F562C91}"/>
              </a:ext>
            </a:extLst>
          </p:cNvPr>
          <p:cNvGrpSpPr/>
          <p:nvPr/>
        </p:nvGrpSpPr>
        <p:grpSpPr>
          <a:xfrm>
            <a:off x="1942847" y="3308985"/>
            <a:ext cx="2364756" cy="1690043"/>
            <a:chOff x="5907763" y="108865"/>
            <a:chExt cx="2364756" cy="1690043"/>
          </a:xfrm>
        </p:grpSpPr>
        <p:sp>
          <p:nvSpPr>
            <p:cNvPr id="227" name="Flowchart: Terminator 25">
              <a:extLst>
                <a:ext uri="{FF2B5EF4-FFF2-40B4-BE49-F238E27FC236}">
                  <a16:creationId xmlns:a16="http://schemas.microsoft.com/office/drawing/2014/main" id="{16D38D00-4026-46AC-BE9E-CF4875736117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40B7ED31-5843-47AB-91BA-D5E89C49276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85E8B89-6D1A-467A-80AE-3DB702FCB7FB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30" name="Flowchart: Terminator 19">
              <a:extLst>
                <a:ext uri="{FF2B5EF4-FFF2-40B4-BE49-F238E27FC236}">
                  <a16:creationId xmlns:a16="http://schemas.microsoft.com/office/drawing/2014/main" id="{CBBDC4FB-1E1E-446D-A333-CB1D64590A3F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EAFBB8F-F844-487B-9DA0-416AC33E39B8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F1A64068-FC07-49D3-9C22-455E2742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D6CF1C6-FCC3-4376-95A6-60D1BAF4F29B}"/>
              </a:ext>
            </a:extLst>
          </p:cNvPr>
          <p:cNvGrpSpPr/>
          <p:nvPr/>
        </p:nvGrpSpPr>
        <p:grpSpPr>
          <a:xfrm>
            <a:off x="1942847" y="1779313"/>
            <a:ext cx="2364756" cy="1690043"/>
            <a:chOff x="2486380" y="4734905"/>
            <a:chExt cx="2364756" cy="1690043"/>
          </a:xfrm>
        </p:grpSpPr>
        <p:sp>
          <p:nvSpPr>
            <p:cNvPr id="204" name="Flowchart: Terminator 25">
              <a:extLst>
                <a:ext uri="{FF2B5EF4-FFF2-40B4-BE49-F238E27FC236}">
                  <a16:creationId xmlns:a16="http://schemas.microsoft.com/office/drawing/2014/main" id="{AE7C556A-2398-4E56-B334-1FEFB9A706C7}"/>
                </a:ext>
              </a:extLst>
            </p:cNvPr>
            <p:cNvSpPr/>
            <p:nvPr/>
          </p:nvSpPr>
          <p:spPr>
            <a:xfrm>
              <a:off x="2486380" y="541288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C6C27AFA-B351-4F16-B455-E23428958A33}"/>
                </a:ext>
              </a:extLst>
            </p:cNvPr>
            <p:cNvSpPr/>
            <p:nvPr/>
          </p:nvSpPr>
          <p:spPr>
            <a:xfrm>
              <a:off x="2884616" y="473490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CA27FCD-4230-463A-993D-BFBB731FF331}"/>
                </a:ext>
              </a:extLst>
            </p:cNvPr>
            <p:cNvSpPr/>
            <p:nvPr/>
          </p:nvSpPr>
          <p:spPr>
            <a:xfrm>
              <a:off x="2915100" y="5015023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7" name="Flowchart: Terminator 19">
              <a:extLst>
                <a:ext uri="{FF2B5EF4-FFF2-40B4-BE49-F238E27FC236}">
                  <a16:creationId xmlns:a16="http://schemas.microsoft.com/office/drawing/2014/main" id="{A8555D25-F34B-44E1-A094-34030B81E4E7}"/>
                </a:ext>
              </a:extLst>
            </p:cNvPr>
            <p:cNvSpPr/>
            <p:nvPr/>
          </p:nvSpPr>
          <p:spPr>
            <a:xfrm>
              <a:off x="4274705" y="545249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55B92AD-4DB8-4C77-912E-9D2C1E9ADC0B}"/>
                </a:ext>
              </a:extLst>
            </p:cNvPr>
            <p:cNvSpPr/>
            <p:nvPr/>
          </p:nvSpPr>
          <p:spPr>
            <a:xfrm>
              <a:off x="2915100" y="5012174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The Grand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TezAAr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A5C4BAF-EA8C-423C-AF7E-CE538244D765}"/>
                </a:ext>
              </a:extLst>
            </p:cNvPr>
            <p:cNvSpPr txBox="1"/>
            <p:nvPr/>
          </p:nvSpPr>
          <p:spPr>
            <a:xfrm>
              <a:off x="2981240" y="61380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MARKETPLACE</a:t>
              </a:r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9E29D3B-B029-4D8A-8CD2-F25C5EA9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918" y="5337323"/>
              <a:ext cx="852656" cy="942748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5B240AF-6D02-4F06-9920-F51C7F3240DA}"/>
              </a:ext>
            </a:extLst>
          </p:cNvPr>
          <p:cNvGrpSpPr/>
          <p:nvPr/>
        </p:nvGrpSpPr>
        <p:grpSpPr>
          <a:xfrm>
            <a:off x="1942847" y="206199"/>
            <a:ext cx="2364756" cy="1690043"/>
            <a:chOff x="5076221" y="4335066"/>
            <a:chExt cx="2364756" cy="1690043"/>
          </a:xfrm>
        </p:grpSpPr>
        <p:sp>
          <p:nvSpPr>
            <p:cNvPr id="212" name="Flowchart: Terminator 25">
              <a:extLst>
                <a:ext uri="{FF2B5EF4-FFF2-40B4-BE49-F238E27FC236}">
                  <a16:creationId xmlns:a16="http://schemas.microsoft.com/office/drawing/2014/main" id="{96B76591-FD4E-414B-A3B1-E37E32B13E2A}"/>
                </a:ext>
              </a:extLst>
            </p:cNvPr>
            <p:cNvSpPr/>
            <p:nvPr/>
          </p:nvSpPr>
          <p:spPr>
            <a:xfrm>
              <a:off x="5076221" y="501304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C940FC2-898E-414F-B7D0-A45C68DAC211}"/>
                </a:ext>
              </a:extLst>
            </p:cNvPr>
            <p:cNvSpPr/>
            <p:nvPr/>
          </p:nvSpPr>
          <p:spPr>
            <a:xfrm>
              <a:off x="5474457" y="433506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97E8C9D-C60A-4C01-82BF-256EB465E538}"/>
                </a:ext>
              </a:extLst>
            </p:cNvPr>
            <p:cNvSpPr/>
            <p:nvPr/>
          </p:nvSpPr>
          <p:spPr>
            <a:xfrm>
              <a:off x="5504941" y="4615184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5" name="Flowchart: Terminator 19">
              <a:extLst>
                <a:ext uri="{FF2B5EF4-FFF2-40B4-BE49-F238E27FC236}">
                  <a16:creationId xmlns:a16="http://schemas.microsoft.com/office/drawing/2014/main" id="{03DE18A4-28D5-4A76-A7C9-F32BC725E890}"/>
                </a:ext>
              </a:extLst>
            </p:cNvPr>
            <p:cNvSpPr/>
            <p:nvPr/>
          </p:nvSpPr>
          <p:spPr>
            <a:xfrm>
              <a:off x="6864546" y="505265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9E5D19A-D288-42E1-B68A-9CC0CB011DEA}"/>
                </a:ext>
              </a:extLst>
            </p:cNvPr>
            <p:cNvSpPr/>
            <p:nvPr/>
          </p:nvSpPr>
          <p:spPr>
            <a:xfrm>
              <a:off x="5504941" y="4612335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N.Y.B.E</a:t>
              </a:r>
              <a:b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</a:b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CryptoNext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8A6F0FA-572E-46F5-BD83-F3531DF956A4}"/>
                </a:ext>
              </a:extLst>
            </p:cNvPr>
            <p:cNvSpPr txBox="1"/>
            <p:nvPr/>
          </p:nvSpPr>
          <p:spPr>
            <a:xfrm>
              <a:off x="5571081" y="573817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EXCHANGE</a:t>
              </a:r>
            </a:p>
          </p:txBody>
        </p:sp>
        <p:pic>
          <p:nvPicPr>
            <p:cNvPr id="218" name="Picture 6" descr="Stock Exchange (Civ6) | Civilization Wiki | Fandom">
              <a:extLst>
                <a:ext uri="{FF2B5EF4-FFF2-40B4-BE49-F238E27FC236}">
                  <a16:creationId xmlns:a16="http://schemas.microsoft.com/office/drawing/2014/main" id="{A2A5087B-C5FD-421E-90C5-DB83B7CEE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0311" y="4867275"/>
              <a:ext cx="842128" cy="1052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490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390B2C-58E2-4285-998A-3F3ED55E7E07}"/>
              </a:ext>
            </a:extLst>
          </p:cNvPr>
          <p:cNvGrpSpPr/>
          <p:nvPr/>
        </p:nvGrpSpPr>
        <p:grpSpPr>
          <a:xfrm>
            <a:off x="934722" y="364761"/>
            <a:ext cx="3206749" cy="3206749"/>
            <a:chOff x="934722" y="364761"/>
            <a:chExt cx="3206749" cy="320674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3863FE0-7B9E-42BC-934E-D816467F2A5D}"/>
                </a:ext>
              </a:extLst>
            </p:cNvPr>
            <p:cNvSpPr/>
            <p:nvPr/>
          </p:nvSpPr>
          <p:spPr>
            <a:xfrm>
              <a:off x="9347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62E72E-264D-4DE4-8731-5C5BA90B0EB6}"/>
                </a:ext>
              </a:extLst>
            </p:cNvPr>
            <p:cNvSpPr/>
            <p:nvPr/>
          </p:nvSpPr>
          <p:spPr>
            <a:xfrm>
              <a:off x="2195196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67550C-346C-44C8-A599-9192AE114EBA}"/>
              </a:ext>
            </a:extLst>
          </p:cNvPr>
          <p:cNvGrpSpPr/>
          <p:nvPr/>
        </p:nvGrpSpPr>
        <p:grpSpPr>
          <a:xfrm>
            <a:off x="4439922" y="364761"/>
            <a:ext cx="3206749" cy="3206749"/>
            <a:chOff x="4439922" y="364761"/>
            <a:chExt cx="3206749" cy="320674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90494F9-D8B2-44B9-B7AB-7A2F39AF6C81}"/>
                </a:ext>
              </a:extLst>
            </p:cNvPr>
            <p:cNvSpPr/>
            <p:nvPr/>
          </p:nvSpPr>
          <p:spPr>
            <a:xfrm>
              <a:off x="44399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E6EB26-220B-467B-AC6B-343229B175EE}"/>
                </a:ext>
              </a:extLst>
            </p:cNvPr>
            <p:cNvGrpSpPr/>
            <p:nvPr/>
          </p:nvGrpSpPr>
          <p:grpSpPr>
            <a:xfrm>
              <a:off x="5134929" y="1215660"/>
              <a:ext cx="1816735" cy="1504950"/>
              <a:chOff x="5134929" y="806085"/>
              <a:chExt cx="1816735" cy="150495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25DBB57-DC49-4A3E-9EA7-6C7698AEF850}"/>
                  </a:ext>
                </a:extLst>
              </p:cNvPr>
              <p:cNvSpPr/>
              <p:nvPr/>
            </p:nvSpPr>
            <p:spPr>
              <a:xfrm>
                <a:off x="5134929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F846E5-7154-4A4B-9D73-2A9F16754FE6}"/>
                  </a:ext>
                </a:extLst>
              </p:cNvPr>
              <p:cNvSpPr/>
              <p:nvPr/>
            </p:nvSpPr>
            <p:spPr>
              <a:xfrm>
                <a:off x="6265864" y="16252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1F45262-A074-46F8-9566-96373BBDAA96}"/>
              </a:ext>
            </a:extLst>
          </p:cNvPr>
          <p:cNvGrpSpPr/>
          <p:nvPr/>
        </p:nvGrpSpPr>
        <p:grpSpPr>
          <a:xfrm>
            <a:off x="7964809" y="364761"/>
            <a:ext cx="3206749" cy="3206749"/>
            <a:chOff x="7964809" y="364761"/>
            <a:chExt cx="3206749" cy="320674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0F7572-7DD0-4C04-AC1F-C8F5E37B3356}"/>
                </a:ext>
              </a:extLst>
            </p:cNvPr>
            <p:cNvSpPr/>
            <p:nvPr/>
          </p:nvSpPr>
          <p:spPr>
            <a:xfrm>
              <a:off x="7964809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A394A42-6DCD-4B8C-BBB5-F5F5EBD02E3F}"/>
                </a:ext>
              </a:extLst>
            </p:cNvPr>
            <p:cNvGrpSpPr/>
            <p:nvPr/>
          </p:nvGrpSpPr>
          <p:grpSpPr>
            <a:xfrm>
              <a:off x="8659816" y="806085"/>
              <a:ext cx="1816735" cy="2324100"/>
              <a:chOff x="8659816" y="806085"/>
              <a:chExt cx="1816735" cy="23241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1D9F4BD-8950-495C-840D-7E88FDBD0544}"/>
                  </a:ext>
                </a:extLst>
              </p:cNvPr>
              <p:cNvSpPr/>
              <p:nvPr/>
            </p:nvSpPr>
            <p:spPr>
              <a:xfrm>
                <a:off x="8659816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90DF9C2-43A9-459F-959B-4110ED869218}"/>
                  </a:ext>
                </a:extLst>
              </p:cNvPr>
              <p:cNvSpPr/>
              <p:nvPr/>
            </p:nvSpPr>
            <p:spPr>
              <a:xfrm>
                <a:off x="9225283" y="1628044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04E8032-54E4-4E59-A4EB-AC5CA2C88EFF}"/>
                  </a:ext>
                </a:extLst>
              </p:cNvPr>
              <p:cNvSpPr/>
              <p:nvPr/>
            </p:nvSpPr>
            <p:spPr>
              <a:xfrm>
                <a:off x="9790751" y="24443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0AA913-180D-4B20-AD2D-6BA33E086CDD}"/>
              </a:ext>
            </a:extLst>
          </p:cNvPr>
          <p:cNvGrpSpPr/>
          <p:nvPr/>
        </p:nvGrpSpPr>
        <p:grpSpPr>
          <a:xfrm>
            <a:off x="4439922" y="3857261"/>
            <a:ext cx="3206749" cy="3206749"/>
            <a:chOff x="4439922" y="3857261"/>
            <a:chExt cx="3206749" cy="320674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5581640-274A-4891-BFA6-F181206D60A8}"/>
                </a:ext>
              </a:extLst>
            </p:cNvPr>
            <p:cNvSpPr/>
            <p:nvPr/>
          </p:nvSpPr>
          <p:spPr>
            <a:xfrm>
              <a:off x="44399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9A5419-7DA4-4E3D-A167-50B34376AA4B}"/>
                </a:ext>
              </a:extLst>
            </p:cNvPr>
            <p:cNvGrpSpPr/>
            <p:nvPr/>
          </p:nvGrpSpPr>
          <p:grpSpPr>
            <a:xfrm>
              <a:off x="4937761" y="4298585"/>
              <a:ext cx="2211071" cy="2324100"/>
              <a:chOff x="4974435" y="4298585"/>
              <a:chExt cx="2211071" cy="23241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9C0AAA4-76F4-49E3-B6C9-2736EED19496}"/>
                  </a:ext>
                </a:extLst>
              </p:cNvPr>
              <p:cNvSpPr/>
              <p:nvPr/>
            </p:nvSpPr>
            <p:spPr>
              <a:xfrm>
                <a:off x="4974435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45329A4-37DE-4EAB-B72B-CA87B9651A11}"/>
                  </a:ext>
                </a:extLst>
              </p:cNvPr>
              <p:cNvSpPr/>
              <p:nvPr/>
            </p:nvSpPr>
            <p:spPr>
              <a:xfrm>
                <a:off x="6499706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20F60B-9CD3-400D-ADBD-670E59CEA17D}"/>
                  </a:ext>
                </a:extLst>
              </p:cNvPr>
              <p:cNvSpPr/>
              <p:nvPr/>
            </p:nvSpPr>
            <p:spPr>
              <a:xfrm>
                <a:off x="5737070" y="51177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9B87A9-2689-4431-805B-CA8ACB60662C}"/>
                  </a:ext>
                </a:extLst>
              </p:cNvPr>
              <p:cNvSpPr/>
              <p:nvPr/>
            </p:nvSpPr>
            <p:spPr>
              <a:xfrm>
                <a:off x="4974435" y="5926628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216A97E-EFF7-44EB-89F2-9127AF72E5C5}"/>
                  </a:ext>
                </a:extLst>
              </p:cNvPr>
              <p:cNvSpPr/>
              <p:nvPr/>
            </p:nvSpPr>
            <p:spPr>
              <a:xfrm>
                <a:off x="6499706" y="59368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EA6E3A-9EA2-4345-9A94-D802BCD0AEFA}"/>
              </a:ext>
            </a:extLst>
          </p:cNvPr>
          <p:cNvGrpSpPr/>
          <p:nvPr/>
        </p:nvGrpSpPr>
        <p:grpSpPr>
          <a:xfrm>
            <a:off x="7964809" y="3857261"/>
            <a:ext cx="3206749" cy="3206749"/>
            <a:chOff x="7964809" y="3857261"/>
            <a:chExt cx="3206749" cy="320674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E50CFF-8D39-4CCC-8E62-A7F38631A948}"/>
                </a:ext>
              </a:extLst>
            </p:cNvPr>
            <p:cNvSpPr/>
            <p:nvPr/>
          </p:nvSpPr>
          <p:spPr>
            <a:xfrm>
              <a:off x="7964809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F0628B-8652-4387-91D3-2D975FD729CD}"/>
                </a:ext>
              </a:extLst>
            </p:cNvPr>
            <p:cNvGrpSpPr/>
            <p:nvPr/>
          </p:nvGrpSpPr>
          <p:grpSpPr>
            <a:xfrm>
              <a:off x="8659816" y="4298585"/>
              <a:ext cx="1816735" cy="2324100"/>
              <a:chOff x="1450340" y="1574800"/>
              <a:chExt cx="1816735" cy="23241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953DD95-D2F0-4BB1-9942-D03949503133}"/>
                  </a:ext>
                </a:extLst>
              </p:cNvPr>
              <p:cNvSpPr/>
              <p:nvPr/>
            </p:nvSpPr>
            <p:spPr>
              <a:xfrm>
                <a:off x="1450340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31987FE-F8F2-4B93-B372-1A1723369281}"/>
                  </a:ext>
                </a:extLst>
              </p:cNvPr>
              <p:cNvSpPr/>
              <p:nvPr/>
            </p:nvSpPr>
            <p:spPr>
              <a:xfrm>
                <a:off x="2581275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E67362C-2438-4BC9-98A4-C5917985E093}"/>
                  </a:ext>
                </a:extLst>
              </p:cNvPr>
              <p:cNvSpPr/>
              <p:nvPr/>
            </p:nvSpPr>
            <p:spPr>
              <a:xfrm>
                <a:off x="1450340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44FC43D-090B-47EA-BF9B-07ABCEF91B41}"/>
                  </a:ext>
                </a:extLst>
              </p:cNvPr>
              <p:cNvSpPr/>
              <p:nvPr/>
            </p:nvSpPr>
            <p:spPr>
              <a:xfrm>
                <a:off x="2581275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504006B-4DE1-4F36-BED4-BC572871C097}"/>
                  </a:ext>
                </a:extLst>
              </p:cNvPr>
              <p:cNvSpPr/>
              <p:nvPr/>
            </p:nvSpPr>
            <p:spPr>
              <a:xfrm>
                <a:off x="1450340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87D5F34-AF05-4B6F-994B-84295AF5EA2B}"/>
                  </a:ext>
                </a:extLst>
              </p:cNvPr>
              <p:cNvSpPr/>
              <p:nvPr/>
            </p:nvSpPr>
            <p:spPr>
              <a:xfrm>
                <a:off x="2581275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D6F83F-C16D-4BED-86AD-E1E8444D37E0}"/>
              </a:ext>
            </a:extLst>
          </p:cNvPr>
          <p:cNvGrpSpPr/>
          <p:nvPr/>
        </p:nvGrpSpPr>
        <p:grpSpPr>
          <a:xfrm>
            <a:off x="934722" y="3857261"/>
            <a:ext cx="3206749" cy="3206749"/>
            <a:chOff x="934722" y="3857261"/>
            <a:chExt cx="3206749" cy="320674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8042C9C-39E5-4CB9-A2B2-4434C99E75A7}"/>
                </a:ext>
              </a:extLst>
            </p:cNvPr>
            <p:cNvSpPr/>
            <p:nvPr/>
          </p:nvSpPr>
          <p:spPr>
            <a:xfrm>
              <a:off x="9347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28CAFA-1C89-4326-9CD3-5B08ADB6B9F9}"/>
                </a:ext>
              </a:extLst>
            </p:cNvPr>
            <p:cNvGrpSpPr/>
            <p:nvPr/>
          </p:nvGrpSpPr>
          <p:grpSpPr>
            <a:xfrm>
              <a:off x="1625125" y="4530727"/>
              <a:ext cx="1825942" cy="1859816"/>
              <a:chOff x="1629729" y="4715977"/>
              <a:chExt cx="1825942" cy="185981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D0D3A50-5A96-4C29-83EF-F3BAA857294E}"/>
                  </a:ext>
                </a:extLst>
              </p:cNvPr>
              <p:cNvSpPr/>
              <p:nvPr/>
            </p:nvSpPr>
            <p:spPr>
              <a:xfrm>
                <a:off x="1629729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F02C640-18C5-407E-8B48-B7DF25FEF4A2}"/>
                  </a:ext>
                </a:extLst>
              </p:cNvPr>
              <p:cNvSpPr/>
              <p:nvPr/>
            </p:nvSpPr>
            <p:spPr>
              <a:xfrm>
                <a:off x="2760664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A7A1B-4F71-4F34-ADF4-2E9E0133EF7B}"/>
                  </a:ext>
                </a:extLst>
              </p:cNvPr>
              <p:cNvSpPr/>
              <p:nvPr/>
            </p:nvSpPr>
            <p:spPr>
              <a:xfrm>
                <a:off x="2769871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FDBB194-A3F8-487D-A414-75008EE5682F}"/>
                  </a:ext>
                </a:extLst>
              </p:cNvPr>
              <p:cNvSpPr/>
              <p:nvPr/>
            </p:nvSpPr>
            <p:spPr>
              <a:xfrm>
                <a:off x="1638936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803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863FE0-7B9E-42BC-934E-D816467F2A5D}"/>
              </a:ext>
            </a:extLst>
          </p:cNvPr>
          <p:cNvSpPr/>
          <p:nvPr/>
        </p:nvSpPr>
        <p:spPr>
          <a:xfrm>
            <a:off x="9347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62E72E-264D-4DE4-8731-5C5BA90B0EB6}"/>
              </a:ext>
            </a:extLst>
          </p:cNvPr>
          <p:cNvSpPr/>
          <p:nvPr/>
        </p:nvSpPr>
        <p:spPr>
          <a:xfrm>
            <a:off x="2195196" y="1625235"/>
            <a:ext cx="685800" cy="6858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0494F9-D8B2-44B9-B7AB-7A2F39AF6C81}"/>
              </a:ext>
            </a:extLst>
          </p:cNvPr>
          <p:cNvSpPr/>
          <p:nvPr/>
        </p:nvSpPr>
        <p:spPr>
          <a:xfrm>
            <a:off x="44399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6EB26-220B-467B-AC6B-343229B175EE}"/>
              </a:ext>
            </a:extLst>
          </p:cNvPr>
          <p:cNvGrpSpPr/>
          <p:nvPr/>
        </p:nvGrpSpPr>
        <p:grpSpPr>
          <a:xfrm>
            <a:off x="5134929" y="1215660"/>
            <a:ext cx="1816735" cy="1504950"/>
            <a:chOff x="5134929" y="806085"/>
            <a:chExt cx="1816735" cy="15049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5DBB57-DC49-4A3E-9EA7-6C7698AEF850}"/>
                </a:ext>
              </a:extLst>
            </p:cNvPr>
            <p:cNvSpPr/>
            <p:nvPr/>
          </p:nvSpPr>
          <p:spPr>
            <a:xfrm>
              <a:off x="5134929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F846E5-7154-4A4B-9D73-2A9F16754FE6}"/>
                </a:ext>
              </a:extLst>
            </p:cNvPr>
            <p:cNvSpPr/>
            <p:nvPr/>
          </p:nvSpPr>
          <p:spPr>
            <a:xfrm>
              <a:off x="6265864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0F7572-7DD0-4C04-AC1F-C8F5E37B3356}"/>
              </a:ext>
            </a:extLst>
          </p:cNvPr>
          <p:cNvSpPr/>
          <p:nvPr/>
        </p:nvSpPr>
        <p:spPr>
          <a:xfrm>
            <a:off x="7964809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394A42-6DCD-4B8C-BBB5-F5F5EBD02E3F}"/>
              </a:ext>
            </a:extLst>
          </p:cNvPr>
          <p:cNvGrpSpPr/>
          <p:nvPr/>
        </p:nvGrpSpPr>
        <p:grpSpPr>
          <a:xfrm>
            <a:off x="8659816" y="806085"/>
            <a:ext cx="1816735" cy="2324100"/>
            <a:chOff x="8659816" y="806085"/>
            <a:chExt cx="1816735" cy="23241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1D9F4BD-8950-495C-840D-7E88FDBD0544}"/>
                </a:ext>
              </a:extLst>
            </p:cNvPr>
            <p:cNvSpPr/>
            <p:nvPr/>
          </p:nvSpPr>
          <p:spPr>
            <a:xfrm>
              <a:off x="8659816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0DF9C2-43A9-459F-959B-4110ED869218}"/>
                </a:ext>
              </a:extLst>
            </p:cNvPr>
            <p:cNvSpPr/>
            <p:nvPr/>
          </p:nvSpPr>
          <p:spPr>
            <a:xfrm>
              <a:off x="9225283" y="1628044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4E8032-54E4-4E59-A4EB-AC5CA2C88EFF}"/>
                </a:ext>
              </a:extLst>
            </p:cNvPr>
            <p:cNvSpPr/>
            <p:nvPr/>
          </p:nvSpPr>
          <p:spPr>
            <a:xfrm>
              <a:off x="9790751" y="24443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042C9C-39E5-4CB9-A2B2-4434C99E75A7}"/>
              </a:ext>
            </a:extLst>
          </p:cNvPr>
          <p:cNvSpPr/>
          <p:nvPr/>
        </p:nvSpPr>
        <p:spPr>
          <a:xfrm>
            <a:off x="9347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581640-274A-4891-BFA6-F181206D60A8}"/>
              </a:ext>
            </a:extLst>
          </p:cNvPr>
          <p:cNvSpPr/>
          <p:nvPr/>
        </p:nvSpPr>
        <p:spPr>
          <a:xfrm>
            <a:off x="44399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9A5419-7DA4-4E3D-A167-50B34376AA4B}"/>
              </a:ext>
            </a:extLst>
          </p:cNvPr>
          <p:cNvGrpSpPr/>
          <p:nvPr/>
        </p:nvGrpSpPr>
        <p:grpSpPr>
          <a:xfrm>
            <a:off x="4937761" y="4298585"/>
            <a:ext cx="2211071" cy="2324100"/>
            <a:chOff x="4974435" y="4298585"/>
            <a:chExt cx="2211071" cy="23241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C0AAA4-76F4-49E3-B6C9-2736EED19496}"/>
                </a:ext>
              </a:extLst>
            </p:cNvPr>
            <p:cNvSpPr/>
            <p:nvPr/>
          </p:nvSpPr>
          <p:spPr>
            <a:xfrm>
              <a:off x="4974435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5329A4-37DE-4EAB-B72B-CA87B9651A11}"/>
                </a:ext>
              </a:extLst>
            </p:cNvPr>
            <p:cNvSpPr/>
            <p:nvPr/>
          </p:nvSpPr>
          <p:spPr>
            <a:xfrm>
              <a:off x="6499706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20F60B-9CD3-400D-ADBD-670E59CEA17D}"/>
                </a:ext>
              </a:extLst>
            </p:cNvPr>
            <p:cNvSpPr/>
            <p:nvPr/>
          </p:nvSpPr>
          <p:spPr>
            <a:xfrm>
              <a:off x="5737070" y="51177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89B87A9-2689-4431-805B-CA8ACB60662C}"/>
                </a:ext>
              </a:extLst>
            </p:cNvPr>
            <p:cNvSpPr/>
            <p:nvPr/>
          </p:nvSpPr>
          <p:spPr>
            <a:xfrm>
              <a:off x="4974435" y="5926628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16A97E-EFF7-44EB-89F2-9127AF72E5C5}"/>
                </a:ext>
              </a:extLst>
            </p:cNvPr>
            <p:cNvSpPr/>
            <p:nvPr/>
          </p:nvSpPr>
          <p:spPr>
            <a:xfrm>
              <a:off x="6499706" y="59368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7E50CFF-8D39-4CCC-8E62-A7F38631A948}"/>
              </a:ext>
            </a:extLst>
          </p:cNvPr>
          <p:cNvSpPr/>
          <p:nvPr/>
        </p:nvSpPr>
        <p:spPr>
          <a:xfrm>
            <a:off x="7964809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F0628B-8652-4387-91D3-2D975FD729CD}"/>
              </a:ext>
            </a:extLst>
          </p:cNvPr>
          <p:cNvGrpSpPr/>
          <p:nvPr/>
        </p:nvGrpSpPr>
        <p:grpSpPr>
          <a:xfrm>
            <a:off x="8659816" y="4298585"/>
            <a:ext cx="1816735" cy="2324100"/>
            <a:chOff x="1450340" y="1574800"/>
            <a:chExt cx="1816735" cy="23241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53DD95-D2F0-4BB1-9942-D03949503133}"/>
                </a:ext>
              </a:extLst>
            </p:cNvPr>
            <p:cNvSpPr/>
            <p:nvPr/>
          </p:nvSpPr>
          <p:spPr>
            <a:xfrm>
              <a:off x="1450340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1987FE-F8F2-4B93-B372-1A1723369281}"/>
                </a:ext>
              </a:extLst>
            </p:cNvPr>
            <p:cNvSpPr/>
            <p:nvPr/>
          </p:nvSpPr>
          <p:spPr>
            <a:xfrm>
              <a:off x="2581275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E67362C-2438-4BC9-98A4-C5917985E093}"/>
                </a:ext>
              </a:extLst>
            </p:cNvPr>
            <p:cNvSpPr/>
            <p:nvPr/>
          </p:nvSpPr>
          <p:spPr>
            <a:xfrm>
              <a:off x="1450340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4FC43D-090B-47EA-BF9B-07ABCEF91B41}"/>
                </a:ext>
              </a:extLst>
            </p:cNvPr>
            <p:cNvSpPr/>
            <p:nvPr/>
          </p:nvSpPr>
          <p:spPr>
            <a:xfrm>
              <a:off x="2581275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504006B-4DE1-4F36-BED4-BC572871C097}"/>
                </a:ext>
              </a:extLst>
            </p:cNvPr>
            <p:cNvSpPr/>
            <p:nvPr/>
          </p:nvSpPr>
          <p:spPr>
            <a:xfrm>
              <a:off x="1450340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7D5F34-AF05-4B6F-994B-84295AF5EA2B}"/>
                </a:ext>
              </a:extLst>
            </p:cNvPr>
            <p:cNvSpPr/>
            <p:nvPr/>
          </p:nvSpPr>
          <p:spPr>
            <a:xfrm>
              <a:off x="2581275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8CAFA-1C89-4326-9CD3-5B08ADB6B9F9}"/>
              </a:ext>
            </a:extLst>
          </p:cNvPr>
          <p:cNvGrpSpPr/>
          <p:nvPr/>
        </p:nvGrpSpPr>
        <p:grpSpPr>
          <a:xfrm>
            <a:off x="1625125" y="4530727"/>
            <a:ext cx="1825942" cy="1859816"/>
            <a:chOff x="1629729" y="4715977"/>
            <a:chExt cx="1825942" cy="18598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0D3A50-5A96-4C29-83EF-F3BAA857294E}"/>
                </a:ext>
              </a:extLst>
            </p:cNvPr>
            <p:cNvSpPr/>
            <p:nvPr/>
          </p:nvSpPr>
          <p:spPr>
            <a:xfrm>
              <a:off x="1629729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02C640-18C5-407E-8B48-B7DF25FEF4A2}"/>
                </a:ext>
              </a:extLst>
            </p:cNvPr>
            <p:cNvSpPr/>
            <p:nvPr/>
          </p:nvSpPr>
          <p:spPr>
            <a:xfrm>
              <a:off x="2760664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A7A1B-4F71-4F34-ADF4-2E9E0133EF7B}"/>
                </a:ext>
              </a:extLst>
            </p:cNvPr>
            <p:cNvSpPr/>
            <p:nvPr/>
          </p:nvSpPr>
          <p:spPr>
            <a:xfrm>
              <a:off x="2769871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FDBB194-A3F8-487D-A414-75008EE5682F}"/>
                </a:ext>
              </a:extLst>
            </p:cNvPr>
            <p:cNvSpPr/>
            <p:nvPr/>
          </p:nvSpPr>
          <p:spPr>
            <a:xfrm>
              <a:off x="1638936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0618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07B08A-A732-4305-8FDA-69046342CE6E}"/>
              </a:ext>
            </a:extLst>
          </p:cNvPr>
          <p:cNvGrpSpPr/>
          <p:nvPr/>
        </p:nvGrpSpPr>
        <p:grpSpPr>
          <a:xfrm>
            <a:off x="4247381" y="369509"/>
            <a:ext cx="1636287" cy="1572953"/>
            <a:chOff x="4371568" y="2283027"/>
            <a:chExt cx="2732869" cy="262709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A038662-8F06-4F80-A6CE-4AF80BF0D8F9}"/>
                </a:ext>
              </a:extLst>
            </p:cNvPr>
            <p:cNvSpPr/>
            <p:nvPr/>
          </p:nvSpPr>
          <p:spPr>
            <a:xfrm>
              <a:off x="5044648" y="3116392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BEA283D-8B92-44F1-888E-AEFD4D253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568" y="3268980"/>
              <a:ext cx="1638065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E89CBA-CB56-4BF9-B33A-2284A4EC3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6372" y="3197292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733CF4-A0F7-4C83-A6D0-44F94B96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178" y="2283027"/>
              <a:ext cx="1641138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CA9782-005F-41D2-B91A-ABC5E26C4F8B}"/>
              </a:ext>
            </a:extLst>
          </p:cNvPr>
          <p:cNvGrpSpPr/>
          <p:nvPr/>
        </p:nvGrpSpPr>
        <p:grpSpPr>
          <a:xfrm rot="21033848">
            <a:off x="5037509" y="3160320"/>
            <a:ext cx="2499225" cy="2380971"/>
            <a:chOff x="1726132" y="1223466"/>
            <a:chExt cx="2735942" cy="260648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B36D35C-E0D1-4D5F-8C80-56893F35B97F}"/>
                </a:ext>
              </a:extLst>
            </p:cNvPr>
            <p:cNvSpPr/>
            <p:nvPr/>
          </p:nvSpPr>
          <p:spPr>
            <a:xfrm>
              <a:off x="2402285" y="2044035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AE95B67-C98A-48FB-8C36-0BF811D3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4009" y="2097375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B92BE8-0040-4D31-8447-F983DC7C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6132" y="2188815"/>
              <a:ext cx="1641138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0AC3D8B-2291-4165-92E5-6AC0EE3F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9818" y="1223466"/>
              <a:ext cx="1638065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4B6482-B957-47F6-B7F5-A78E3A33AB5E}"/>
              </a:ext>
            </a:extLst>
          </p:cNvPr>
          <p:cNvGrpSpPr/>
          <p:nvPr/>
        </p:nvGrpSpPr>
        <p:grpSpPr>
          <a:xfrm rot="5400000">
            <a:off x="7818080" y="2551815"/>
            <a:ext cx="2461508" cy="2360427"/>
            <a:chOff x="6421003" y="1209992"/>
            <a:chExt cx="3402969" cy="326322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E87D913-9E99-4A2D-B06E-3FF709E26882}"/>
                </a:ext>
              </a:extLst>
            </p:cNvPr>
            <p:cNvSpPr/>
            <p:nvPr/>
          </p:nvSpPr>
          <p:spPr>
            <a:xfrm>
              <a:off x="7526161" y="2340636"/>
              <a:ext cx="1144057" cy="1144057"/>
            </a:xfrm>
            <a:prstGeom prst="roundRect">
              <a:avLst>
                <a:gd name="adj" fmla="val 12311"/>
              </a:avLst>
            </a:prstGeom>
            <a:pattFill prst="trellis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666633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A648813-CA39-4A2A-815C-DEF956E4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7365" y="2283026"/>
              <a:ext cx="2056607" cy="2060466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C8EB60-1CC0-426A-B4DD-DC09E878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1003" y="2412754"/>
              <a:ext cx="2056609" cy="2060465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0CE8527-2337-4351-B745-9BACE4FFE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03924" y="1209992"/>
              <a:ext cx="2060464" cy="2060465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D60600D-4074-4CB2-A436-BAAADF43A1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9415" y="2554148"/>
            <a:ext cx="2658086" cy="174970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A334F12-95C4-4E1F-9BDE-724D9217C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7638" y="337066"/>
            <a:ext cx="2651990" cy="1743607"/>
          </a:xfrm>
          <a:prstGeom prst="rect">
            <a:avLst/>
          </a:prstGeom>
          <a:scene3d>
            <a:camera prst="perspectiveHeroicExtremeRightFacing" fov="3600000">
              <a:rot lat="21346360" lon="21254574" rev="21251967"/>
            </a:camera>
            <a:lightRig rig="threePt" dir="t"/>
          </a:scene3d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BFA1BA-5BDB-446C-A876-6ACDBDCAFCB8}"/>
              </a:ext>
            </a:extLst>
          </p:cNvPr>
          <p:cNvGrpSpPr/>
          <p:nvPr/>
        </p:nvGrpSpPr>
        <p:grpSpPr>
          <a:xfrm>
            <a:off x="999898" y="-475513"/>
            <a:ext cx="2188260" cy="1690043"/>
            <a:chOff x="3155825" y="311476"/>
            <a:chExt cx="2188260" cy="1690043"/>
          </a:xfrm>
        </p:grpSpPr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59F2A204-4C34-4D7C-84BF-832EE07FAC23}"/>
                </a:ext>
              </a:extLst>
            </p:cNvPr>
            <p:cNvSpPr/>
            <p:nvPr/>
          </p:nvSpPr>
          <p:spPr>
            <a:xfrm flipH="1">
              <a:off x="347662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 fov="7200000">
                <a:rot lat="0" lon="0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Terminator 25">
              <a:extLst>
                <a:ext uri="{FF2B5EF4-FFF2-40B4-BE49-F238E27FC236}">
                  <a16:creationId xmlns:a16="http://schemas.microsoft.com/office/drawing/2014/main" id="{313D115E-E654-4052-98E1-9C906FF9D194}"/>
                </a:ext>
              </a:extLst>
            </p:cNvPr>
            <p:cNvSpPr/>
            <p:nvPr/>
          </p:nvSpPr>
          <p:spPr>
            <a:xfrm>
              <a:off x="3155825" y="983237"/>
              <a:ext cx="1122703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3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729" y="3613"/>
                    <a:pt x="18407" y="180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Terminator 19">
              <a:extLst>
                <a:ext uri="{FF2B5EF4-FFF2-40B4-BE49-F238E27FC236}">
                  <a16:creationId xmlns:a16="http://schemas.microsoft.com/office/drawing/2014/main" id="{83F42132-0684-4699-BC91-9B51B9DC4209}"/>
                </a:ext>
              </a:extLst>
            </p:cNvPr>
            <p:cNvSpPr/>
            <p:nvPr/>
          </p:nvSpPr>
          <p:spPr>
            <a:xfrm>
              <a:off x="4767654" y="10214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E517FD5-02EF-4B5C-B79A-34EA84634BB1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0BD71D2-05EE-49F5-B0B6-FC35F3300659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0C7D5C3-9967-4385-8C45-C58CD037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C2750D-396A-4128-AC36-5E1D1A906F0C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631F53C0-E1F6-41CE-9797-A8B314B0BD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356" y="2557196"/>
            <a:ext cx="2481287" cy="1743607"/>
          </a:xfrm>
          <a:prstGeom prst="rect">
            <a:avLst/>
          </a:prstGeom>
          <a:scene3d>
            <a:camera prst="perspectiveContrastingRightFacing" fov="0">
              <a:rot lat="523835" lon="20429040" rev="554408"/>
            </a:camera>
            <a:lightRig rig="threePt" dir="t"/>
          </a:scene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31C200C-9F45-4B0B-ADDF-C53524C135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2661" y="868481"/>
            <a:ext cx="2658086" cy="1737511"/>
          </a:xfrm>
          <a:prstGeom prst="rect">
            <a:avLst/>
          </a:prstGeom>
          <a:scene3d>
            <a:camera prst="isometricOffAxis1Right">
              <a:rot lat="21248325" lon="444729" rev="2150925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28948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5074</TotalTime>
  <Words>426</Words>
  <Application>Microsoft Office PowerPoint</Application>
  <PresentationFormat>Widescreen</PresentationFormat>
  <Paragraphs>151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8" baseType="lpstr">
      <vt:lpstr>Aharoni</vt:lpstr>
      <vt:lpstr>Anoxic SC Med</vt:lpstr>
      <vt:lpstr>Baby Universe</vt:lpstr>
      <vt:lpstr>Bahnschrift</vt:lpstr>
      <vt:lpstr>Calibri</vt:lpstr>
      <vt:lpstr>Curlz MT</vt:lpstr>
      <vt:lpstr>Dash Digital-7</vt:lpstr>
      <vt:lpstr>Digital Dot Roadsign</vt:lpstr>
      <vt:lpstr>OCR A Extended</vt:lpstr>
      <vt:lpstr>Symbol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Ludo Levalleux</dc:creator>
  <cp:lastModifiedBy>Ludo</cp:lastModifiedBy>
  <cp:revision>89</cp:revision>
  <dcterms:created xsi:type="dcterms:W3CDTF">2020-06-15T21:54:00Z</dcterms:created>
  <dcterms:modified xsi:type="dcterms:W3CDTF">2020-10-21T21:59:14Z</dcterms:modified>
</cp:coreProperties>
</file>